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323" r:id="rId2"/>
    <p:sldId id="256" r:id="rId3"/>
    <p:sldId id="257" r:id="rId4"/>
    <p:sldId id="312" r:id="rId5"/>
    <p:sldId id="313" r:id="rId6"/>
    <p:sldId id="258" r:id="rId7"/>
    <p:sldId id="261" r:id="rId8"/>
    <p:sldId id="262" r:id="rId9"/>
    <p:sldId id="320" r:id="rId10"/>
    <p:sldId id="269" r:id="rId11"/>
    <p:sldId id="316" r:id="rId12"/>
    <p:sldId id="318" r:id="rId13"/>
    <p:sldId id="259" r:id="rId14"/>
    <p:sldId id="260" r:id="rId15"/>
    <p:sldId id="321" r:id="rId16"/>
    <p:sldId id="322" r:id="rId17"/>
    <p:sldId id="314" r:id="rId18"/>
    <p:sldId id="325" r:id="rId19"/>
    <p:sldId id="273" r:id="rId20"/>
    <p:sldId id="265" r:id="rId21"/>
    <p:sldId id="317" r:id="rId22"/>
    <p:sldId id="324" r:id="rId23"/>
    <p:sldId id="268" r:id="rId24"/>
    <p:sldId id="281" r:id="rId25"/>
  </p:sldIdLst>
  <p:sldSz cx="9144000" cy="5143500" type="screen16x9"/>
  <p:notesSz cx="6858000" cy="9144000"/>
  <p:embeddedFontLst>
    <p:embeddedFont>
      <p:font typeface="Oswald" pitchFamily="2" charset="77"/>
      <p:regular r:id="rId27"/>
      <p:bold r:id="rId28"/>
    </p:embeddedFont>
    <p:embeddedFont>
      <p:font typeface="Palanquin Dark" panose="020B0004020203020204" pitchFamily="34" charset="77"/>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556556-9BEA-4C5E-A425-F128C4686A2E}">
  <a:tblStyle styleId="{13556556-9BEA-4C5E-A425-F128C4686A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3"/>
    <p:restoredTop sz="94679"/>
  </p:normalViewPr>
  <p:slideViewPr>
    <p:cSldViewPr snapToGrid="0">
      <p:cViewPr varScale="1">
        <p:scale>
          <a:sx n="169" d="100"/>
          <a:sy n="169" d="100"/>
        </p:scale>
        <p:origin x="208"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a:extLst>
            <a:ext uri="{FF2B5EF4-FFF2-40B4-BE49-F238E27FC236}">
              <a16:creationId xmlns:a16="http://schemas.microsoft.com/office/drawing/2014/main" id="{EF9CDC22-326B-90CA-9A9D-2EB7D3BD7401}"/>
            </a:ext>
          </a:extLst>
        </p:cNvPr>
        <p:cNvGrpSpPr/>
        <p:nvPr/>
      </p:nvGrpSpPr>
      <p:grpSpPr>
        <a:xfrm>
          <a:off x="0" y="0"/>
          <a:ext cx="0" cy="0"/>
          <a:chOff x="0" y="0"/>
          <a:chExt cx="0" cy="0"/>
        </a:xfrm>
      </p:grpSpPr>
      <p:sp>
        <p:nvSpPr>
          <p:cNvPr id="1040" name="Google Shape;1040;ga92ffd2c7e_0_708:notes">
            <a:extLst>
              <a:ext uri="{FF2B5EF4-FFF2-40B4-BE49-F238E27FC236}">
                <a16:creationId xmlns:a16="http://schemas.microsoft.com/office/drawing/2014/main" id="{3C43771E-9506-07C7-0824-4637F814D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a92ffd2c7e_0_708:notes">
            <a:extLst>
              <a:ext uri="{FF2B5EF4-FFF2-40B4-BE49-F238E27FC236}">
                <a16:creationId xmlns:a16="http://schemas.microsoft.com/office/drawing/2014/main" id="{646E6E18-5A74-6292-6416-3A89208E2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842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11191CCD-65BB-D47A-B627-F44CB1187427}"/>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8A6F9AE2-681D-3F6C-9B60-5D682FC663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62CD20CC-E93C-E1C7-F414-780689F9FC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26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877b642f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77b642f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707668B9-EAEC-8511-4AFC-FB605EFB7605}"/>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89B502C6-E688-F04D-C7E1-5A49F0A40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168E5857-DD7D-B602-00DD-AADFC255C4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90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CDDFD0B8-B65E-C9BF-38F9-F355C809F42E}"/>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E4830B95-0C3F-E0EB-1418-7485A2D46E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8E3EF4D6-41A8-C8C6-0F6A-C46B579885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71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EE0C09A4-6B1F-A120-070F-07101C45237D}"/>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AAB512BA-5F60-E436-17A4-6BC1AE94C9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263A2D00-FDFB-86EF-732D-25808FB536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56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65FDC43E-FD29-F02F-60F3-15BD66B9CBB8}"/>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6074BF61-322D-C7DC-0B03-E30E9C5FEA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C656D981-C05E-430D-D713-68B6E87ED4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856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92ffd2c7e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92ffd2c7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a92ffd2c7e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a92ffd2c7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3F7EE948-7951-4D5F-6909-D5328A0706E3}"/>
            </a:ext>
          </a:extLst>
        </p:cNvPr>
        <p:cNvGrpSpPr/>
        <p:nvPr/>
      </p:nvGrpSpPr>
      <p:grpSpPr>
        <a:xfrm>
          <a:off x="0" y="0"/>
          <a:ext cx="0" cy="0"/>
          <a:chOff x="0" y="0"/>
          <a:chExt cx="0" cy="0"/>
        </a:xfrm>
      </p:grpSpPr>
      <p:sp>
        <p:nvSpPr>
          <p:cNvPr id="794" name="Google Shape;794;g877b642fd3_0_8:notes">
            <a:extLst>
              <a:ext uri="{FF2B5EF4-FFF2-40B4-BE49-F238E27FC236}">
                <a16:creationId xmlns:a16="http://schemas.microsoft.com/office/drawing/2014/main" id="{9422E40F-B3CC-3868-AC4B-08ABD3414E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77b642fd3_0_8:notes">
            <a:extLst>
              <a:ext uri="{FF2B5EF4-FFF2-40B4-BE49-F238E27FC236}">
                <a16:creationId xmlns:a16="http://schemas.microsoft.com/office/drawing/2014/main" id="{CF440BC5-8854-DD2C-02EF-844F4BE42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04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a:extLst>
            <a:ext uri="{FF2B5EF4-FFF2-40B4-BE49-F238E27FC236}">
              <a16:creationId xmlns:a16="http://schemas.microsoft.com/office/drawing/2014/main" id="{24925F70-992E-494E-A928-DF2EC704F0CB}"/>
            </a:ext>
          </a:extLst>
        </p:cNvPr>
        <p:cNvGrpSpPr/>
        <p:nvPr/>
      </p:nvGrpSpPr>
      <p:grpSpPr>
        <a:xfrm>
          <a:off x="0" y="0"/>
          <a:ext cx="0" cy="0"/>
          <a:chOff x="0" y="0"/>
          <a:chExt cx="0" cy="0"/>
        </a:xfrm>
      </p:grpSpPr>
      <p:sp>
        <p:nvSpPr>
          <p:cNvPr id="970" name="Google Shape;970;ga92ffd2c7e_0_684:notes">
            <a:extLst>
              <a:ext uri="{FF2B5EF4-FFF2-40B4-BE49-F238E27FC236}">
                <a16:creationId xmlns:a16="http://schemas.microsoft.com/office/drawing/2014/main" id="{A7E81A5B-D46D-EDCB-A31B-06E8D8FD84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a92ffd2c7e_0_684:notes">
            <a:extLst>
              <a:ext uri="{FF2B5EF4-FFF2-40B4-BE49-F238E27FC236}">
                <a16:creationId xmlns:a16="http://schemas.microsoft.com/office/drawing/2014/main" id="{968ED371-9DB1-5AC9-7495-725264C82B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587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a92ffd2c7e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a92ffd2c7e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92ffd2c7e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92ffd2c7e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BF27AACD-E85B-12DC-81D3-530F1972C4F4}"/>
            </a:ext>
          </a:extLst>
        </p:cNvPr>
        <p:cNvGrpSpPr/>
        <p:nvPr/>
      </p:nvGrpSpPr>
      <p:grpSpPr>
        <a:xfrm>
          <a:off x="0" y="0"/>
          <a:ext cx="0" cy="0"/>
          <a:chOff x="0" y="0"/>
          <a:chExt cx="0" cy="0"/>
        </a:xfrm>
      </p:grpSpPr>
      <p:sp>
        <p:nvSpPr>
          <p:cNvPr id="709" name="Google Shape;709;g85cf8b5f36_0_6059:notes">
            <a:extLst>
              <a:ext uri="{FF2B5EF4-FFF2-40B4-BE49-F238E27FC236}">
                <a16:creationId xmlns:a16="http://schemas.microsoft.com/office/drawing/2014/main" id="{73152619-F2D5-EFAA-EF32-1DADAD02A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85cf8b5f36_0_6059:notes">
            <a:extLst>
              <a:ext uri="{FF2B5EF4-FFF2-40B4-BE49-F238E27FC236}">
                <a16:creationId xmlns:a16="http://schemas.microsoft.com/office/drawing/2014/main" id="{BEC31294-E5FD-CCCB-2CCA-CC43110AD5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7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a:extLst>
            <a:ext uri="{FF2B5EF4-FFF2-40B4-BE49-F238E27FC236}">
              <a16:creationId xmlns:a16="http://schemas.microsoft.com/office/drawing/2014/main" id="{49D93174-222B-29C2-E85E-EABA5B526B25}"/>
            </a:ext>
          </a:extLst>
        </p:cNvPr>
        <p:cNvGrpSpPr/>
        <p:nvPr/>
      </p:nvGrpSpPr>
      <p:grpSpPr>
        <a:xfrm>
          <a:off x="0" y="0"/>
          <a:ext cx="0" cy="0"/>
          <a:chOff x="0" y="0"/>
          <a:chExt cx="0" cy="0"/>
        </a:xfrm>
      </p:grpSpPr>
      <p:sp>
        <p:nvSpPr>
          <p:cNvPr id="709" name="Google Shape;709;g85cf8b5f36_0_6059:notes">
            <a:extLst>
              <a:ext uri="{FF2B5EF4-FFF2-40B4-BE49-F238E27FC236}">
                <a16:creationId xmlns:a16="http://schemas.microsoft.com/office/drawing/2014/main" id="{9E42CCCC-5D49-1F75-B04C-524BE963A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85cf8b5f36_0_6059:notes">
            <a:extLst>
              <a:ext uri="{FF2B5EF4-FFF2-40B4-BE49-F238E27FC236}">
                <a16:creationId xmlns:a16="http://schemas.microsoft.com/office/drawing/2014/main" id="{30969ABC-4D99-3D6F-08CD-5AF4E0F1EB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54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934558afe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934558afe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6BC0074C-F82B-4920-AE7A-939142B5BEEF}"/>
            </a:ext>
          </a:extLst>
        </p:cNvPr>
        <p:cNvGrpSpPr/>
        <p:nvPr/>
      </p:nvGrpSpPr>
      <p:grpSpPr>
        <a:xfrm>
          <a:off x="0" y="0"/>
          <a:ext cx="0" cy="0"/>
          <a:chOff x="0" y="0"/>
          <a:chExt cx="0" cy="0"/>
        </a:xfrm>
      </p:grpSpPr>
      <p:sp>
        <p:nvSpPr>
          <p:cNvPr id="820" name="Google Shape;820;g877498f77e_1_19:notes">
            <a:extLst>
              <a:ext uri="{FF2B5EF4-FFF2-40B4-BE49-F238E27FC236}">
                <a16:creationId xmlns:a16="http://schemas.microsoft.com/office/drawing/2014/main" id="{B6C5394C-846C-9EB4-8895-A537A618B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877498f77e_1_19:notes">
            <a:extLst>
              <a:ext uri="{FF2B5EF4-FFF2-40B4-BE49-F238E27FC236}">
                <a16:creationId xmlns:a16="http://schemas.microsoft.com/office/drawing/2014/main" id="{5BD491E8-F241-28B7-F98B-294327C6D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255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a92ffd2c7e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a92ffd2c7e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64625" y="123412"/>
            <a:ext cx="9177989" cy="4472622"/>
            <a:chOff x="-264625" y="244992"/>
            <a:chExt cx="9177989" cy="4472622"/>
          </a:xfrm>
        </p:grpSpPr>
        <p:grpSp>
          <p:nvGrpSpPr>
            <p:cNvPr id="12" name="Google Shape;12;p2"/>
            <p:cNvGrpSpPr/>
            <p:nvPr/>
          </p:nvGrpSpPr>
          <p:grpSpPr>
            <a:xfrm>
              <a:off x="7934613" y="4491190"/>
              <a:ext cx="978751" cy="226423"/>
              <a:chOff x="4114929" y="104250"/>
              <a:chExt cx="978751" cy="226423"/>
            </a:xfrm>
          </p:grpSpPr>
          <p:sp>
            <p:nvSpPr>
              <p:cNvPr id="13" name="Google Shape;13;p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214401" y="1331170"/>
              <a:ext cx="792366" cy="183988"/>
              <a:chOff x="7105414" y="4348920"/>
              <a:chExt cx="792366" cy="183988"/>
            </a:xfrm>
          </p:grpSpPr>
          <p:sp>
            <p:nvSpPr>
              <p:cNvPr id="17" name="Google Shape;17;p2"/>
              <p:cNvSpPr/>
              <p:nvPr/>
            </p:nvSpPr>
            <p:spPr>
              <a:xfrm>
                <a:off x="7105414" y="4407521"/>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1877" y="4348920"/>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94309" y="4469955"/>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40623" y="663585"/>
              <a:ext cx="629895" cy="125228"/>
              <a:chOff x="3248973" y="143035"/>
              <a:chExt cx="629895" cy="125228"/>
            </a:xfrm>
          </p:grpSpPr>
          <p:sp>
            <p:nvSpPr>
              <p:cNvPr id="21" name="Google Shape;21;p2"/>
              <p:cNvSpPr/>
              <p:nvPr/>
            </p:nvSpPr>
            <p:spPr>
              <a:xfrm>
                <a:off x="3375477" y="143035"/>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248973" y="205628"/>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179563" y="401091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264625" y="244992"/>
              <a:ext cx="524785" cy="125347"/>
              <a:chOff x="1675350" y="4136317"/>
              <a:chExt cx="524785" cy="125347"/>
            </a:xfrm>
          </p:grpSpPr>
          <p:sp>
            <p:nvSpPr>
              <p:cNvPr id="25" name="Google Shape;25;p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3793427" y="535048"/>
            <a:ext cx="6722932" cy="4347400"/>
            <a:chOff x="1552072" y="1022830"/>
            <a:chExt cx="5490797" cy="3550637"/>
          </a:xfrm>
        </p:grpSpPr>
        <p:sp>
          <p:nvSpPr>
            <p:cNvPr id="28" name="Google Shape;28;p2"/>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39969" y="1225523"/>
              <a:ext cx="3202899" cy="276115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hasCustomPrompt="1"/>
          </p:nvPr>
        </p:nvSpPr>
        <p:spPr>
          <a:xfrm>
            <a:off x="14181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78" name="Google Shape;178;p13"/>
          <p:cNvSpPr txBox="1">
            <a:spLocks noGrp="1"/>
          </p:cNvSpPr>
          <p:nvPr>
            <p:ph type="subTitle" idx="1"/>
          </p:nvPr>
        </p:nvSpPr>
        <p:spPr>
          <a:xfrm>
            <a:off x="770450" y="3063025"/>
            <a:ext cx="2181300" cy="37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Oswald"/>
                <a:ea typeface="Oswald"/>
                <a:cs typeface="Oswald"/>
                <a:sym typeface="Oswald"/>
              </a:defRPr>
            </a:lvl1pPr>
            <a:lvl2pPr lvl="1">
              <a:lnSpc>
                <a:spcPct val="100000"/>
              </a:lnSpc>
              <a:spcBef>
                <a:spcPts val="0"/>
              </a:spcBef>
              <a:spcAft>
                <a:spcPts val="0"/>
              </a:spcAft>
              <a:buNone/>
              <a:defRPr sz="2000" b="1">
                <a:latin typeface="Oswald"/>
                <a:ea typeface="Oswald"/>
                <a:cs typeface="Oswald"/>
                <a:sym typeface="Oswald"/>
              </a:defRPr>
            </a:lvl2pPr>
            <a:lvl3pPr lvl="2">
              <a:lnSpc>
                <a:spcPct val="100000"/>
              </a:lnSpc>
              <a:spcBef>
                <a:spcPts val="0"/>
              </a:spcBef>
              <a:spcAft>
                <a:spcPts val="0"/>
              </a:spcAft>
              <a:buNone/>
              <a:defRPr sz="2000" b="1">
                <a:latin typeface="Oswald"/>
                <a:ea typeface="Oswald"/>
                <a:cs typeface="Oswald"/>
                <a:sym typeface="Oswald"/>
              </a:defRPr>
            </a:lvl3pPr>
            <a:lvl4pPr lvl="3">
              <a:lnSpc>
                <a:spcPct val="100000"/>
              </a:lnSpc>
              <a:spcBef>
                <a:spcPts val="0"/>
              </a:spcBef>
              <a:spcAft>
                <a:spcPts val="0"/>
              </a:spcAft>
              <a:buNone/>
              <a:defRPr sz="2000" b="1">
                <a:latin typeface="Oswald"/>
                <a:ea typeface="Oswald"/>
                <a:cs typeface="Oswald"/>
                <a:sym typeface="Oswald"/>
              </a:defRPr>
            </a:lvl4pPr>
            <a:lvl5pPr lvl="4">
              <a:lnSpc>
                <a:spcPct val="100000"/>
              </a:lnSpc>
              <a:spcBef>
                <a:spcPts val="0"/>
              </a:spcBef>
              <a:spcAft>
                <a:spcPts val="0"/>
              </a:spcAft>
              <a:buNone/>
              <a:defRPr sz="2000" b="1">
                <a:latin typeface="Oswald"/>
                <a:ea typeface="Oswald"/>
                <a:cs typeface="Oswald"/>
                <a:sym typeface="Oswald"/>
              </a:defRPr>
            </a:lvl5pPr>
            <a:lvl6pPr lvl="5">
              <a:lnSpc>
                <a:spcPct val="100000"/>
              </a:lnSpc>
              <a:spcBef>
                <a:spcPts val="0"/>
              </a:spcBef>
              <a:spcAft>
                <a:spcPts val="0"/>
              </a:spcAft>
              <a:buNone/>
              <a:defRPr sz="2000" b="1">
                <a:latin typeface="Oswald"/>
                <a:ea typeface="Oswald"/>
                <a:cs typeface="Oswald"/>
                <a:sym typeface="Oswald"/>
              </a:defRPr>
            </a:lvl6pPr>
            <a:lvl7pPr lvl="6">
              <a:lnSpc>
                <a:spcPct val="100000"/>
              </a:lnSpc>
              <a:spcBef>
                <a:spcPts val="0"/>
              </a:spcBef>
              <a:spcAft>
                <a:spcPts val="0"/>
              </a:spcAft>
              <a:buNone/>
              <a:defRPr sz="2000" b="1">
                <a:latin typeface="Oswald"/>
                <a:ea typeface="Oswald"/>
                <a:cs typeface="Oswald"/>
                <a:sym typeface="Oswald"/>
              </a:defRPr>
            </a:lvl7pPr>
            <a:lvl8pPr lvl="7">
              <a:lnSpc>
                <a:spcPct val="100000"/>
              </a:lnSpc>
              <a:spcBef>
                <a:spcPts val="0"/>
              </a:spcBef>
              <a:spcAft>
                <a:spcPts val="0"/>
              </a:spcAft>
              <a:buNone/>
              <a:defRPr sz="2000" b="1">
                <a:latin typeface="Oswald"/>
                <a:ea typeface="Oswald"/>
                <a:cs typeface="Oswald"/>
                <a:sym typeface="Oswald"/>
              </a:defRPr>
            </a:lvl8pPr>
            <a:lvl9pPr lvl="8">
              <a:lnSpc>
                <a:spcPct val="100000"/>
              </a:lnSpc>
              <a:spcBef>
                <a:spcPts val="0"/>
              </a:spcBef>
              <a:spcAft>
                <a:spcPts val="0"/>
              </a:spcAft>
              <a:buNone/>
              <a:defRPr sz="2000" b="1">
                <a:latin typeface="Oswald"/>
                <a:ea typeface="Oswald"/>
                <a:cs typeface="Oswald"/>
                <a:sym typeface="Oswald"/>
              </a:defRPr>
            </a:lvl9pPr>
          </a:lstStyle>
          <a:p>
            <a:endParaRPr/>
          </a:p>
        </p:txBody>
      </p:sp>
      <p:sp>
        <p:nvSpPr>
          <p:cNvPr id="179" name="Google Shape;179;p13"/>
          <p:cNvSpPr txBox="1">
            <a:spLocks noGrp="1"/>
          </p:cNvSpPr>
          <p:nvPr>
            <p:ph type="subTitle" idx="2"/>
          </p:nvPr>
        </p:nvSpPr>
        <p:spPr>
          <a:xfrm>
            <a:off x="7704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0" name="Google Shape;180;p13"/>
          <p:cNvSpPr txBox="1">
            <a:spLocks noGrp="1"/>
          </p:cNvSpPr>
          <p:nvPr>
            <p:ph type="title" idx="3" hasCustomPrompt="1"/>
          </p:nvPr>
        </p:nvSpPr>
        <p:spPr>
          <a:xfrm>
            <a:off x="41290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1" name="Google Shape;181;p13"/>
          <p:cNvSpPr txBox="1">
            <a:spLocks noGrp="1"/>
          </p:cNvSpPr>
          <p:nvPr>
            <p:ph type="subTitle" idx="4"/>
          </p:nvPr>
        </p:nvSpPr>
        <p:spPr>
          <a:xfrm>
            <a:off x="34813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2" name="Google Shape;182;p13"/>
          <p:cNvSpPr txBox="1">
            <a:spLocks noGrp="1"/>
          </p:cNvSpPr>
          <p:nvPr>
            <p:ph type="subTitle" idx="5"/>
          </p:nvPr>
        </p:nvSpPr>
        <p:spPr>
          <a:xfrm>
            <a:off x="34813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3" name="Google Shape;183;p13"/>
          <p:cNvSpPr txBox="1">
            <a:spLocks noGrp="1"/>
          </p:cNvSpPr>
          <p:nvPr>
            <p:ph type="title" idx="6" hasCustomPrompt="1"/>
          </p:nvPr>
        </p:nvSpPr>
        <p:spPr>
          <a:xfrm>
            <a:off x="68399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4" name="Google Shape;184;p13"/>
          <p:cNvSpPr txBox="1">
            <a:spLocks noGrp="1"/>
          </p:cNvSpPr>
          <p:nvPr>
            <p:ph type="subTitle" idx="7"/>
          </p:nvPr>
        </p:nvSpPr>
        <p:spPr>
          <a:xfrm>
            <a:off x="61922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5" name="Google Shape;185;p13"/>
          <p:cNvSpPr txBox="1">
            <a:spLocks noGrp="1"/>
          </p:cNvSpPr>
          <p:nvPr>
            <p:ph type="subTitle" idx="8"/>
          </p:nvPr>
        </p:nvSpPr>
        <p:spPr>
          <a:xfrm>
            <a:off x="61922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6" name="Google Shape;186;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87" name="Google Shape;187;p13"/>
          <p:cNvGrpSpPr/>
          <p:nvPr/>
        </p:nvGrpSpPr>
        <p:grpSpPr>
          <a:xfrm>
            <a:off x="-397994" y="259239"/>
            <a:ext cx="9177989" cy="4472622"/>
            <a:chOff x="-16994" y="335439"/>
            <a:chExt cx="9177989" cy="4472622"/>
          </a:xfrm>
        </p:grpSpPr>
        <p:grpSp>
          <p:nvGrpSpPr>
            <p:cNvPr id="188" name="Google Shape;188;p13"/>
            <p:cNvGrpSpPr/>
            <p:nvPr/>
          </p:nvGrpSpPr>
          <p:grpSpPr>
            <a:xfrm flipH="1">
              <a:off x="-16994" y="4581638"/>
              <a:ext cx="978751" cy="226423"/>
              <a:chOff x="4114929" y="104250"/>
              <a:chExt cx="978751" cy="226423"/>
            </a:xfrm>
          </p:grpSpPr>
          <p:sp>
            <p:nvSpPr>
              <p:cNvPr id="189" name="Google Shape;189;p1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flipH="1">
              <a:off x="7780180" y="1432093"/>
              <a:ext cx="792366" cy="183988"/>
              <a:chOff x="6214836" y="4359395"/>
              <a:chExt cx="792366" cy="183988"/>
            </a:xfrm>
          </p:grpSpPr>
          <p:sp>
            <p:nvSpPr>
              <p:cNvPr id="193" name="Google Shape;193;p1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flipH="1">
              <a:off x="6316430" y="764508"/>
              <a:ext cx="629895" cy="125228"/>
              <a:chOff x="2358395" y="153510"/>
              <a:chExt cx="629895" cy="125228"/>
            </a:xfrm>
          </p:grpSpPr>
          <p:sp>
            <p:nvSpPr>
              <p:cNvPr id="197" name="Google Shape;197;p13"/>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3"/>
            <p:cNvSpPr/>
            <p:nvPr/>
          </p:nvSpPr>
          <p:spPr>
            <a:xfrm flipH="1">
              <a:off x="8552605" y="45685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flipH="1">
              <a:off x="8636209" y="335439"/>
              <a:ext cx="524785" cy="125347"/>
              <a:chOff x="1675350" y="4136317"/>
              <a:chExt cx="524785" cy="125347"/>
            </a:xfrm>
          </p:grpSpPr>
          <p:sp>
            <p:nvSpPr>
              <p:cNvPr id="201" name="Google Shape;201;p1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CUSTOM_21">
    <p:spTree>
      <p:nvGrpSpPr>
        <p:cNvPr id="1" name="Shape 203"/>
        <p:cNvGrpSpPr/>
        <p:nvPr/>
      </p:nvGrpSpPr>
      <p:grpSpPr>
        <a:xfrm>
          <a:off x="0" y="0"/>
          <a:ext cx="0" cy="0"/>
          <a:chOff x="0" y="0"/>
          <a:chExt cx="0" cy="0"/>
        </a:xfrm>
      </p:grpSpPr>
      <p:sp>
        <p:nvSpPr>
          <p:cNvPr id="204" name="Google Shape;204;p14"/>
          <p:cNvSpPr txBox="1">
            <a:spLocks noGrp="1"/>
          </p:cNvSpPr>
          <p:nvPr>
            <p:ph type="subTitle" idx="1"/>
          </p:nvPr>
        </p:nvSpPr>
        <p:spPr>
          <a:xfrm>
            <a:off x="720000" y="2610875"/>
            <a:ext cx="39537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5" name="Google Shape;205;p14"/>
          <p:cNvSpPr txBox="1">
            <a:spLocks noGrp="1"/>
          </p:cNvSpPr>
          <p:nvPr>
            <p:ph type="title"/>
          </p:nvPr>
        </p:nvSpPr>
        <p:spPr>
          <a:xfrm>
            <a:off x="720000" y="1443699"/>
            <a:ext cx="3953700" cy="10917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6" name="Google Shape;206;p14"/>
          <p:cNvGrpSpPr/>
          <p:nvPr/>
        </p:nvGrpSpPr>
        <p:grpSpPr>
          <a:xfrm>
            <a:off x="-286338" y="538978"/>
            <a:ext cx="8972736" cy="4065545"/>
            <a:chOff x="-286338" y="372891"/>
            <a:chExt cx="8972736" cy="4065545"/>
          </a:xfrm>
        </p:grpSpPr>
        <p:grpSp>
          <p:nvGrpSpPr>
            <p:cNvPr id="207" name="Google Shape;207;p14"/>
            <p:cNvGrpSpPr/>
            <p:nvPr/>
          </p:nvGrpSpPr>
          <p:grpSpPr>
            <a:xfrm>
              <a:off x="5246138" y="4212013"/>
              <a:ext cx="978751" cy="226423"/>
              <a:chOff x="4114929" y="211877"/>
              <a:chExt cx="978751" cy="226423"/>
            </a:xfrm>
          </p:grpSpPr>
          <p:sp>
            <p:nvSpPr>
              <p:cNvPr id="208" name="Google Shape;208;p14"/>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4"/>
            <p:cNvGrpSpPr/>
            <p:nvPr/>
          </p:nvGrpSpPr>
          <p:grpSpPr>
            <a:xfrm>
              <a:off x="323811" y="372891"/>
              <a:ext cx="792366" cy="183988"/>
              <a:chOff x="6214836" y="3902195"/>
              <a:chExt cx="792366" cy="183988"/>
            </a:xfrm>
          </p:grpSpPr>
          <p:sp>
            <p:nvSpPr>
              <p:cNvPr id="212" name="Google Shape;212;p14"/>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3942095" y="1010793"/>
              <a:ext cx="629895" cy="125228"/>
              <a:chOff x="2358395" y="686910"/>
              <a:chExt cx="629895" cy="125228"/>
            </a:xfrm>
          </p:grpSpPr>
          <p:sp>
            <p:nvSpPr>
              <p:cNvPr id="216" name="Google Shape;216;p14"/>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4"/>
            <p:cNvSpPr/>
            <p:nvPr/>
          </p:nvSpPr>
          <p:spPr>
            <a:xfrm>
              <a:off x="-286338" y="36188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4"/>
            <p:cNvGrpSpPr/>
            <p:nvPr/>
          </p:nvGrpSpPr>
          <p:grpSpPr>
            <a:xfrm>
              <a:off x="8161613" y="2341427"/>
              <a:ext cx="524785" cy="125347"/>
              <a:chOff x="1675350" y="3968657"/>
              <a:chExt cx="524785" cy="125347"/>
            </a:xfrm>
          </p:grpSpPr>
          <p:sp>
            <p:nvSpPr>
              <p:cNvPr id="220" name="Google Shape;220;p14"/>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 name="Google Shape;222;p14"/>
          <p:cNvGrpSpPr/>
          <p:nvPr/>
        </p:nvGrpSpPr>
        <p:grpSpPr>
          <a:xfrm>
            <a:off x="5181599" y="-119894"/>
            <a:ext cx="4127533" cy="5908616"/>
            <a:chOff x="1552072" y="1022830"/>
            <a:chExt cx="2480340" cy="3550637"/>
          </a:xfrm>
        </p:grpSpPr>
        <p:sp>
          <p:nvSpPr>
            <p:cNvPr id="223" name="Google Shape;223;p14"/>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a:off x="7705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7" name="Google Shape;227;p15"/>
          <p:cNvSpPr txBox="1">
            <a:spLocks noGrp="1"/>
          </p:cNvSpPr>
          <p:nvPr>
            <p:ph type="subTitle" idx="2"/>
          </p:nvPr>
        </p:nvSpPr>
        <p:spPr>
          <a:xfrm>
            <a:off x="7705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8" name="Google Shape;228;p15"/>
          <p:cNvSpPr txBox="1">
            <a:spLocks noGrp="1"/>
          </p:cNvSpPr>
          <p:nvPr>
            <p:ph type="subTitle" idx="3"/>
          </p:nvPr>
        </p:nvSpPr>
        <p:spPr>
          <a:xfrm>
            <a:off x="34813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9" name="Google Shape;229;p15"/>
          <p:cNvSpPr txBox="1">
            <a:spLocks noGrp="1"/>
          </p:cNvSpPr>
          <p:nvPr>
            <p:ph type="subTitle" idx="4"/>
          </p:nvPr>
        </p:nvSpPr>
        <p:spPr>
          <a:xfrm>
            <a:off x="34813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0" name="Google Shape;230;p15"/>
          <p:cNvSpPr txBox="1">
            <a:spLocks noGrp="1"/>
          </p:cNvSpPr>
          <p:nvPr>
            <p:ph type="subTitle" idx="5"/>
          </p:nvPr>
        </p:nvSpPr>
        <p:spPr>
          <a:xfrm>
            <a:off x="61921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31" name="Google Shape;231;p15"/>
          <p:cNvSpPr txBox="1">
            <a:spLocks noGrp="1"/>
          </p:cNvSpPr>
          <p:nvPr>
            <p:ph type="subTitle" idx="6"/>
          </p:nvPr>
        </p:nvSpPr>
        <p:spPr>
          <a:xfrm>
            <a:off x="61921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1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233" name="Google Shape;233;p15"/>
          <p:cNvGrpSpPr/>
          <p:nvPr/>
        </p:nvGrpSpPr>
        <p:grpSpPr>
          <a:xfrm>
            <a:off x="235593" y="421535"/>
            <a:ext cx="8672814" cy="4300430"/>
            <a:chOff x="392950" y="448003"/>
            <a:chExt cx="8672814" cy="4300430"/>
          </a:xfrm>
        </p:grpSpPr>
        <p:grpSp>
          <p:nvGrpSpPr>
            <p:cNvPr id="234" name="Google Shape;234;p15"/>
            <p:cNvGrpSpPr/>
            <p:nvPr/>
          </p:nvGrpSpPr>
          <p:grpSpPr>
            <a:xfrm>
              <a:off x="8087013" y="4522011"/>
              <a:ext cx="978751" cy="226423"/>
              <a:chOff x="4114929" y="104250"/>
              <a:chExt cx="978751" cy="226423"/>
            </a:xfrm>
          </p:grpSpPr>
          <p:sp>
            <p:nvSpPr>
              <p:cNvPr id="235" name="Google Shape;235;p1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a:off x="8027811" y="448003"/>
              <a:ext cx="792366" cy="183988"/>
              <a:chOff x="6214836" y="4359395"/>
              <a:chExt cx="792366" cy="183988"/>
            </a:xfrm>
          </p:grpSpPr>
          <p:sp>
            <p:nvSpPr>
              <p:cNvPr id="239" name="Google Shape;239;p1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5"/>
            <p:cNvGrpSpPr/>
            <p:nvPr/>
          </p:nvGrpSpPr>
          <p:grpSpPr>
            <a:xfrm>
              <a:off x="3372845" y="1588880"/>
              <a:ext cx="629895" cy="125228"/>
              <a:chOff x="2358395" y="153510"/>
              <a:chExt cx="629895" cy="125228"/>
            </a:xfrm>
          </p:grpSpPr>
          <p:sp>
            <p:nvSpPr>
              <p:cNvPr id="243" name="Google Shape;243;p1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468312" y="45220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15"/>
            <p:cNvGrpSpPr/>
            <p:nvPr/>
          </p:nvGrpSpPr>
          <p:grpSpPr>
            <a:xfrm>
              <a:off x="392950" y="2171899"/>
              <a:ext cx="524785" cy="125347"/>
              <a:chOff x="1675350" y="4136317"/>
              <a:chExt cx="524785" cy="125347"/>
            </a:xfrm>
          </p:grpSpPr>
          <p:sp>
            <p:nvSpPr>
              <p:cNvPr id="247" name="Google Shape;247;p1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720000" y="2114518"/>
            <a:ext cx="3096900" cy="171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endParaRPr/>
          </a:p>
        </p:txBody>
      </p:sp>
      <p:sp>
        <p:nvSpPr>
          <p:cNvPr id="402" name="Google Shape;402;p25"/>
          <p:cNvSpPr txBox="1">
            <a:spLocks noGrp="1"/>
          </p:cNvSpPr>
          <p:nvPr>
            <p:ph type="title" idx="2" hasCustomPrompt="1"/>
          </p:nvPr>
        </p:nvSpPr>
        <p:spPr>
          <a:xfrm>
            <a:off x="964425"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403" name="Google Shape;403;p25"/>
          <p:cNvSpPr txBox="1">
            <a:spLocks noGrp="1"/>
          </p:cNvSpPr>
          <p:nvPr>
            <p:ph type="subTitle" idx="1"/>
          </p:nvPr>
        </p:nvSpPr>
        <p:spPr>
          <a:xfrm>
            <a:off x="720000" y="3813493"/>
            <a:ext cx="28809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4" name="Google Shape;404;p25"/>
          <p:cNvSpPr/>
          <p:nvPr/>
        </p:nvSpPr>
        <p:spPr>
          <a:xfrm>
            <a:off x="4573778" y="-2936250"/>
            <a:ext cx="9697590" cy="8360083"/>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5"/>
          <p:cNvGrpSpPr/>
          <p:nvPr/>
        </p:nvGrpSpPr>
        <p:grpSpPr>
          <a:xfrm>
            <a:off x="3228820" y="669826"/>
            <a:ext cx="5698583" cy="3803848"/>
            <a:chOff x="3228820" y="654286"/>
            <a:chExt cx="5698583" cy="3803848"/>
          </a:xfrm>
        </p:grpSpPr>
        <p:grpSp>
          <p:nvGrpSpPr>
            <p:cNvPr id="406" name="Google Shape;406;p25"/>
            <p:cNvGrpSpPr/>
            <p:nvPr/>
          </p:nvGrpSpPr>
          <p:grpSpPr>
            <a:xfrm>
              <a:off x="3920388" y="654286"/>
              <a:ext cx="978751" cy="226423"/>
              <a:chOff x="4114929" y="104250"/>
              <a:chExt cx="978751" cy="226423"/>
            </a:xfrm>
          </p:grpSpPr>
          <p:sp>
            <p:nvSpPr>
              <p:cNvPr id="407" name="Google Shape;407;p2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a:off x="3600899" y="3101178"/>
              <a:ext cx="792366" cy="183988"/>
              <a:chOff x="6214836" y="4359395"/>
              <a:chExt cx="792366" cy="183988"/>
            </a:xfrm>
          </p:grpSpPr>
          <p:sp>
            <p:nvSpPr>
              <p:cNvPr id="411" name="Google Shape;411;p2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5"/>
            <p:cNvGrpSpPr/>
            <p:nvPr/>
          </p:nvGrpSpPr>
          <p:grpSpPr>
            <a:xfrm>
              <a:off x="3228820" y="1928329"/>
              <a:ext cx="629895" cy="125228"/>
              <a:chOff x="2358395" y="153510"/>
              <a:chExt cx="629895" cy="125228"/>
            </a:xfrm>
          </p:grpSpPr>
          <p:sp>
            <p:nvSpPr>
              <p:cNvPr id="415" name="Google Shape;415;p2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5"/>
            <p:cNvSpPr/>
            <p:nvPr/>
          </p:nvSpPr>
          <p:spPr>
            <a:xfrm>
              <a:off x="8424012" y="397633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5"/>
            <p:cNvGrpSpPr/>
            <p:nvPr/>
          </p:nvGrpSpPr>
          <p:grpSpPr>
            <a:xfrm>
              <a:off x="4309613" y="4332787"/>
              <a:ext cx="524785" cy="125347"/>
              <a:chOff x="1675350" y="4136317"/>
              <a:chExt cx="524785" cy="125347"/>
            </a:xfrm>
          </p:grpSpPr>
          <p:sp>
            <p:nvSpPr>
              <p:cNvPr id="419" name="Google Shape;419;p2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480"/>
        <p:cNvGrpSpPr/>
        <p:nvPr/>
      </p:nvGrpSpPr>
      <p:grpSpPr>
        <a:xfrm>
          <a:off x="0" y="0"/>
          <a:ext cx="0" cy="0"/>
          <a:chOff x="0" y="0"/>
          <a:chExt cx="0" cy="0"/>
        </a:xfrm>
      </p:grpSpPr>
      <p:grpSp>
        <p:nvGrpSpPr>
          <p:cNvPr id="481" name="Google Shape;481;p30"/>
          <p:cNvGrpSpPr/>
          <p:nvPr/>
        </p:nvGrpSpPr>
        <p:grpSpPr>
          <a:xfrm>
            <a:off x="311762" y="448003"/>
            <a:ext cx="8112227" cy="3985318"/>
            <a:chOff x="311762" y="448003"/>
            <a:chExt cx="8112227" cy="3985318"/>
          </a:xfrm>
        </p:grpSpPr>
        <p:grpSp>
          <p:nvGrpSpPr>
            <p:cNvPr id="482" name="Google Shape;482;p30"/>
            <p:cNvGrpSpPr/>
            <p:nvPr/>
          </p:nvGrpSpPr>
          <p:grpSpPr>
            <a:xfrm>
              <a:off x="7445238" y="4073436"/>
              <a:ext cx="978751" cy="226423"/>
              <a:chOff x="4114929" y="104250"/>
              <a:chExt cx="978751" cy="226423"/>
            </a:xfrm>
          </p:grpSpPr>
          <p:sp>
            <p:nvSpPr>
              <p:cNvPr id="483" name="Google Shape;483;p30"/>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0"/>
            <p:cNvGrpSpPr/>
            <p:nvPr/>
          </p:nvGrpSpPr>
          <p:grpSpPr>
            <a:xfrm>
              <a:off x="7174724" y="448003"/>
              <a:ext cx="792366" cy="183988"/>
              <a:chOff x="6214836" y="4359395"/>
              <a:chExt cx="792366" cy="183988"/>
            </a:xfrm>
          </p:grpSpPr>
          <p:sp>
            <p:nvSpPr>
              <p:cNvPr id="487" name="Google Shape;487;p30"/>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a:off x="311762" y="43706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0"/>
          <p:cNvSpPr txBox="1">
            <a:spLocks noGrp="1"/>
          </p:cNvSpPr>
          <p:nvPr>
            <p:ph type="title"/>
          </p:nvPr>
        </p:nvSpPr>
        <p:spPr>
          <a:xfrm>
            <a:off x="4572000" y="3368225"/>
            <a:ext cx="3539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latin typeface="Roboto"/>
                <a:ea typeface="Roboto"/>
                <a:cs typeface="Roboto"/>
                <a:sym typeface="Roboto"/>
              </a:defRPr>
            </a:lvl1pPr>
            <a:lvl2pPr lvl="1" rtl="0">
              <a:spcBef>
                <a:spcPts val="0"/>
              </a:spcBef>
              <a:spcAft>
                <a:spcPts val="0"/>
              </a:spcAft>
              <a:buNone/>
              <a:defRPr sz="1800" b="0">
                <a:latin typeface="Roboto"/>
                <a:ea typeface="Roboto"/>
                <a:cs typeface="Roboto"/>
                <a:sym typeface="Roboto"/>
              </a:defRPr>
            </a:lvl2pPr>
            <a:lvl3pPr lvl="2" rtl="0">
              <a:spcBef>
                <a:spcPts val="0"/>
              </a:spcBef>
              <a:spcAft>
                <a:spcPts val="0"/>
              </a:spcAft>
              <a:buNone/>
              <a:defRPr sz="1800" b="0">
                <a:latin typeface="Roboto"/>
                <a:ea typeface="Roboto"/>
                <a:cs typeface="Roboto"/>
                <a:sym typeface="Roboto"/>
              </a:defRPr>
            </a:lvl3pPr>
            <a:lvl4pPr lvl="3" rtl="0">
              <a:spcBef>
                <a:spcPts val="0"/>
              </a:spcBef>
              <a:spcAft>
                <a:spcPts val="0"/>
              </a:spcAft>
              <a:buNone/>
              <a:defRPr sz="1800" b="0">
                <a:latin typeface="Roboto"/>
                <a:ea typeface="Roboto"/>
                <a:cs typeface="Roboto"/>
                <a:sym typeface="Roboto"/>
              </a:defRPr>
            </a:lvl4pPr>
            <a:lvl5pPr lvl="4" rtl="0">
              <a:spcBef>
                <a:spcPts val="0"/>
              </a:spcBef>
              <a:spcAft>
                <a:spcPts val="0"/>
              </a:spcAft>
              <a:buNone/>
              <a:defRPr sz="1800" b="0">
                <a:latin typeface="Roboto"/>
                <a:ea typeface="Roboto"/>
                <a:cs typeface="Roboto"/>
                <a:sym typeface="Roboto"/>
              </a:defRPr>
            </a:lvl5pPr>
            <a:lvl6pPr lvl="5" rtl="0">
              <a:spcBef>
                <a:spcPts val="0"/>
              </a:spcBef>
              <a:spcAft>
                <a:spcPts val="0"/>
              </a:spcAft>
              <a:buNone/>
              <a:defRPr sz="1800" b="0">
                <a:latin typeface="Roboto"/>
                <a:ea typeface="Roboto"/>
                <a:cs typeface="Roboto"/>
                <a:sym typeface="Roboto"/>
              </a:defRPr>
            </a:lvl6pPr>
            <a:lvl7pPr lvl="6" rtl="0">
              <a:spcBef>
                <a:spcPts val="0"/>
              </a:spcBef>
              <a:spcAft>
                <a:spcPts val="0"/>
              </a:spcAft>
              <a:buNone/>
              <a:defRPr sz="1800" b="0">
                <a:latin typeface="Roboto"/>
                <a:ea typeface="Roboto"/>
                <a:cs typeface="Roboto"/>
                <a:sym typeface="Roboto"/>
              </a:defRPr>
            </a:lvl7pPr>
            <a:lvl8pPr lvl="7" rtl="0">
              <a:spcBef>
                <a:spcPts val="0"/>
              </a:spcBef>
              <a:spcAft>
                <a:spcPts val="0"/>
              </a:spcAft>
              <a:buNone/>
              <a:defRPr sz="1800" b="0">
                <a:latin typeface="Roboto"/>
                <a:ea typeface="Roboto"/>
                <a:cs typeface="Roboto"/>
                <a:sym typeface="Roboto"/>
              </a:defRPr>
            </a:lvl8pPr>
            <a:lvl9pPr lvl="8" rtl="0">
              <a:spcBef>
                <a:spcPts val="0"/>
              </a:spcBef>
              <a:spcAft>
                <a:spcPts val="0"/>
              </a:spcAft>
              <a:buNone/>
              <a:defRPr sz="1800" b="0">
                <a:latin typeface="Roboto"/>
                <a:ea typeface="Roboto"/>
                <a:cs typeface="Roboto"/>
                <a:sym typeface="Roboto"/>
              </a:defRPr>
            </a:lvl9pPr>
          </a:lstStyle>
          <a:p>
            <a:endParaRPr/>
          </a:p>
        </p:txBody>
      </p:sp>
      <p:sp>
        <p:nvSpPr>
          <p:cNvPr id="492" name="Google Shape;492;p30"/>
          <p:cNvSpPr txBox="1">
            <a:spLocks noGrp="1"/>
          </p:cNvSpPr>
          <p:nvPr>
            <p:ph type="subTitle" idx="1"/>
          </p:nvPr>
        </p:nvSpPr>
        <p:spPr>
          <a:xfrm>
            <a:off x="4572000" y="1316400"/>
            <a:ext cx="3539400" cy="198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latin typeface="Oswald"/>
                <a:ea typeface="Oswald"/>
                <a:cs typeface="Oswald"/>
                <a:sym typeface="Oswald"/>
              </a:defRPr>
            </a:lvl1pPr>
            <a:lvl2pPr lvl="1" rtl="0">
              <a:spcBef>
                <a:spcPts val="1600"/>
              </a:spcBef>
              <a:spcAft>
                <a:spcPts val="0"/>
              </a:spcAft>
              <a:buNone/>
              <a:defRPr b="1">
                <a:latin typeface="Oswald"/>
                <a:ea typeface="Oswald"/>
                <a:cs typeface="Oswald"/>
                <a:sym typeface="Oswald"/>
              </a:defRPr>
            </a:lvl2pPr>
            <a:lvl3pPr lvl="2" rtl="0">
              <a:spcBef>
                <a:spcPts val="1600"/>
              </a:spcBef>
              <a:spcAft>
                <a:spcPts val="0"/>
              </a:spcAft>
              <a:buNone/>
              <a:defRPr b="1">
                <a:latin typeface="Oswald"/>
                <a:ea typeface="Oswald"/>
                <a:cs typeface="Oswald"/>
                <a:sym typeface="Oswald"/>
              </a:defRPr>
            </a:lvl3pPr>
            <a:lvl4pPr lvl="3" rtl="0">
              <a:spcBef>
                <a:spcPts val="1600"/>
              </a:spcBef>
              <a:spcAft>
                <a:spcPts val="0"/>
              </a:spcAft>
              <a:buNone/>
              <a:defRPr b="1">
                <a:latin typeface="Oswald"/>
                <a:ea typeface="Oswald"/>
                <a:cs typeface="Oswald"/>
                <a:sym typeface="Oswald"/>
              </a:defRPr>
            </a:lvl4pPr>
            <a:lvl5pPr lvl="4" rtl="0">
              <a:spcBef>
                <a:spcPts val="1600"/>
              </a:spcBef>
              <a:spcAft>
                <a:spcPts val="0"/>
              </a:spcAft>
              <a:buNone/>
              <a:defRPr b="1">
                <a:latin typeface="Oswald"/>
                <a:ea typeface="Oswald"/>
                <a:cs typeface="Oswald"/>
                <a:sym typeface="Oswald"/>
              </a:defRPr>
            </a:lvl5pPr>
            <a:lvl6pPr lvl="5" rtl="0">
              <a:spcBef>
                <a:spcPts val="1600"/>
              </a:spcBef>
              <a:spcAft>
                <a:spcPts val="0"/>
              </a:spcAft>
              <a:buNone/>
              <a:defRPr b="1">
                <a:latin typeface="Oswald"/>
                <a:ea typeface="Oswald"/>
                <a:cs typeface="Oswald"/>
                <a:sym typeface="Oswald"/>
              </a:defRPr>
            </a:lvl6pPr>
            <a:lvl7pPr lvl="6" rtl="0">
              <a:spcBef>
                <a:spcPts val="1600"/>
              </a:spcBef>
              <a:spcAft>
                <a:spcPts val="0"/>
              </a:spcAft>
              <a:buNone/>
              <a:defRPr b="1">
                <a:latin typeface="Oswald"/>
                <a:ea typeface="Oswald"/>
                <a:cs typeface="Oswald"/>
                <a:sym typeface="Oswald"/>
              </a:defRPr>
            </a:lvl7pPr>
            <a:lvl8pPr lvl="7" rtl="0">
              <a:spcBef>
                <a:spcPts val="1600"/>
              </a:spcBef>
              <a:spcAft>
                <a:spcPts val="0"/>
              </a:spcAft>
              <a:buNone/>
              <a:defRPr b="1">
                <a:latin typeface="Oswald"/>
                <a:ea typeface="Oswald"/>
                <a:cs typeface="Oswald"/>
                <a:sym typeface="Oswald"/>
              </a:defRPr>
            </a:lvl8pPr>
            <a:lvl9pPr lvl="8" rtl="0">
              <a:spcBef>
                <a:spcPts val="1600"/>
              </a:spcBef>
              <a:spcAft>
                <a:spcPts val="1600"/>
              </a:spcAft>
              <a:buNone/>
              <a:defRPr b="1">
                <a:latin typeface="Oswald"/>
                <a:ea typeface="Oswald"/>
                <a:cs typeface="Oswald"/>
                <a:sym typeface="Oswald"/>
              </a:defRPr>
            </a:lvl9pPr>
          </a:lstStyle>
          <a:p>
            <a:endParaRPr/>
          </a:p>
        </p:txBody>
      </p:sp>
      <p:sp>
        <p:nvSpPr>
          <p:cNvPr id="493" name="Google Shape;493;p30"/>
          <p:cNvSpPr/>
          <p:nvPr/>
        </p:nvSpPr>
        <p:spPr>
          <a:xfrm>
            <a:off x="-4339674" y="-1547955"/>
            <a:ext cx="9557611" cy="823941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556"/>
        <p:cNvGrpSpPr/>
        <p:nvPr/>
      </p:nvGrpSpPr>
      <p:grpSpPr>
        <a:xfrm>
          <a:off x="0" y="0"/>
          <a:ext cx="0" cy="0"/>
          <a:chOff x="0" y="0"/>
          <a:chExt cx="0" cy="0"/>
        </a:xfrm>
      </p:grpSpPr>
      <p:grpSp>
        <p:nvGrpSpPr>
          <p:cNvPr id="557" name="Google Shape;557;p34"/>
          <p:cNvGrpSpPr/>
          <p:nvPr/>
        </p:nvGrpSpPr>
        <p:grpSpPr>
          <a:xfrm>
            <a:off x="324281" y="310677"/>
            <a:ext cx="8495439" cy="4522147"/>
            <a:chOff x="284556" y="259239"/>
            <a:chExt cx="8495439" cy="4522147"/>
          </a:xfrm>
        </p:grpSpPr>
        <p:grpSp>
          <p:nvGrpSpPr>
            <p:cNvPr id="558" name="Google Shape;558;p34"/>
            <p:cNvGrpSpPr/>
            <p:nvPr/>
          </p:nvGrpSpPr>
          <p:grpSpPr>
            <a:xfrm flipH="1">
              <a:off x="284556" y="4554963"/>
              <a:ext cx="978751" cy="226423"/>
              <a:chOff x="4114929" y="104250"/>
              <a:chExt cx="978751" cy="226423"/>
            </a:xfrm>
          </p:grpSpPr>
          <p:sp>
            <p:nvSpPr>
              <p:cNvPr id="559" name="Google Shape;559;p3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4"/>
            <p:cNvGrpSpPr/>
            <p:nvPr/>
          </p:nvGrpSpPr>
          <p:grpSpPr>
            <a:xfrm flipH="1">
              <a:off x="7752655" y="2479756"/>
              <a:ext cx="792366" cy="183988"/>
              <a:chOff x="6214836" y="4359395"/>
              <a:chExt cx="792366" cy="183988"/>
            </a:xfrm>
          </p:grpSpPr>
          <p:sp>
            <p:nvSpPr>
              <p:cNvPr id="563" name="Google Shape;563;p3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4"/>
            <p:cNvGrpSpPr/>
            <p:nvPr/>
          </p:nvGrpSpPr>
          <p:grpSpPr>
            <a:xfrm flipH="1">
              <a:off x="580755" y="384583"/>
              <a:ext cx="629895" cy="125228"/>
              <a:chOff x="2358395" y="153510"/>
              <a:chExt cx="629895" cy="125228"/>
            </a:xfrm>
          </p:grpSpPr>
          <p:sp>
            <p:nvSpPr>
              <p:cNvPr id="567" name="Google Shape;567;p3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4"/>
            <p:cNvSpPr/>
            <p:nvPr/>
          </p:nvSpPr>
          <p:spPr>
            <a:xfrm flipH="1">
              <a:off x="8171605" y="44923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4"/>
            <p:cNvGrpSpPr/>
            <p:nvPr/>
          </p:nvGrpSpPr>
          <p:grpSpPr>
            <a:xfrm flipH="1">
              <a:off x="8255209" y="259239"/>
              <a:ext cx="524785" cy="125347"/>
              <a:chOff x="1675350" y="4136317"/>
              <a:chExt cx="524785" cy="125347"/>
            </a:xfrm>
          </p:grpSpPr>
          <p:sp>
            <p:nvSpPr>
              <p:cNvPr id="571" name="Google Shape;571;p3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573"/>
        <p:cNvGrpSpPr/>
        <p:nvPr/>
      </p:nvGrpSpPr>
      <p:grpSpPr>
        <a:xfrm>
          <a:off x="0" y="0"/>
          <a:ext cx="0" cy="0"/>
          <a:chOff x="0" y="0"/>
          <a:chExt cx="0" cy="0"/>
        </a:xfrm>
      </p:grpSpPr>
      <p:grpSp>
        <p:nvGrpSpPr>
          <p:cNvPr id="574" name="Google Shape;574;p35"/>
          <p:cNvGrpSpPr/>
          <p:nvPr/>
        </p:nvGrpSpPr>
        <p:grpSpPr>
          <a:xfrm>
            <a:off x="-242963" y="468545"/>
            <a:ext cx="8942902" cy="4206409"/>
            <a:chOff x="-242963" y="468545"/>
            <a:chExt cx="8942902" cy="4206409"/>
          </a:xfrm>
        </p:grpSpPr>
        <p:grpSp>
          <p:nvGrpSpPr>
            <p:cNvPr id="575" name="Google Shape;575;p35"/>
            <p:cNvGrpSpPr/>
            <p:nvPr/>
          </p:nvGrpSpPr>
          <p:grpSpPr>
            <a:xfrm>
              <a:off x="7721188" y="531169"/>
              <a:ext cx="978751" cy="226423"/>
              <a:chOff x="4114929" y="104250"/>
              <a:chExt cx="978751" cy="226423"/>
            </a:xfrm>
          </p:grpSpPr>
          <p:sp>
            <p:nvSpPr>
              <p:cNvPr id="576" name="Google Shape;576;p3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35"/>
            <p:cNvSpPr/>
            <p:nvPr/>
          </p:nvSpPr>
          <p:spPr>
            <a:xfrm>
              <a:off x="-242963" y="46854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5"/>
            <p:cNvGrpSpPr/>
            <p:nvPr/>
          </p:nvGrpSpPr>
          <p:grpSpPr>
            <a:xfrm>
              <a:off x="1098050" y="4549607"/>
              <a:ext cx="524785" cy="125347"/>
              <a:chOff x="1675350" y="4136317"/>
              <a:chExt cx="524785" cy="125347"/>
            </a:xfrm>
          </p:grpSpPr>
          <p:sp>
            <p:nvSpPr>
              <p:cNvPr id="581" name="Google Shape;581;p3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5047752" y="2114525"/>
            <a:ext cx="2880900" cy="1716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5292177"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4" name="Google Shape;34;p3"/>
          <p:cNvSpPr txBox="1">
            <a:spLocks noGrp="1"/>
          </p:cNvSpPr>
          <p:nvPr>
            <p:ph type="subTitle" idx="1"/>
          </p:nvPr>
        </p:nvSpPr>
        <p:spPr>
          <a:xfrm>
            <a:off x="5047752" y="3813493"/>
            <a:ext cx="28809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35" name="Google Shape;35;p3"/>
          <p:cNvSpPr/>
          <p:nvPr/>
        </p:nvSpPr>
        <p:spPr>
          <a:xfrm>
            <a:off x="-2408844" y="-26537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344118" y="436947"/>
            <a:ext cx="8455764" cy="4269605"/>
            <a:chOff x="457606" y="448004"/>
            <a:chExt cx="8455764" cy="4269605"/>
          </a:xfrm>
        </p:grpSpPr>
        <p:grpSp>
          <p:nvGrpSpPr>
            <p:cNvPr id="37" name="Google Shape;37;p3"/>
            <p:cNvGrpSpPr/>
            <p:nvPr/>
          </p:nvGrpSpPr>
          <p:grpSpPr>
            <a:xfrm>
              <a:off x="7934619" y="4491186"/>
              <a:ext cx="978751" cy="226423"/>
              <a:chOff x="4114929" y="104250"/>
              <a:chExt cx="978751" cy="226423"/>
            </a:xfrm>
          </p:grpSpPr>
          <p:sp>
            <p:nvSpPr>
              <p:cNvPr id="38" name="Google Shape;38;p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8027817" y="448004"/>
              <a:ext cx="792366" cy="183988"/>
              <a:chOff x="6214836" y="4359395"/>
              <a:chExt cx="792366" cy="183988"/>
            </a:xfrm>
          </p:grpSpPr>
          <p:sp>
            <p:nvSpPr>
              <p:cNvPr id="42" name="Google Shape;42;p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7641430" y="1897391"/>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457606" y="4541737"/>
              <a:ext cx="524785" cy="125347"/>
              <a:chOff x="1675350" y="4136317"/>
              <a:chExt cx="524785" cy="125347"/>
            </a:xfrm>
          </p:grpSpPr>
          <p:sp>
            <p:nvSpPr>
              <p:cNvPr id="47" name="Google Shape;47;p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body" idx="1"/>
          </p:nvPr>
        </p:nvSpPr>
        <p:spPr>
          <a:xfrm>
            <a:off x="720000" y="1295525"/>
            <a:ext cx="7704000" cy="3471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51" name="Google Shape;51;p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284C"/>
              </a:buClr>
              <a:buSzPts val="3600"/>
              <a:buNone/>
              <a:defRPr>
                <a:solidFill>
                  <a:srgbClr val="2A284C"/>
                </a:solidFill>
              </a:defRPr>
            </a:lvl1pPr>
            <a:lvl2pPr lvl="1"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2pPr>
            <a:lvl3pPr lvl="2"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3pPr>
            <a:lvl4pPr lvl="3"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4pPr>
            <a:lvl5pPr lvl="4"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5pPr>
            <a:lvl6pPr lvl="5"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6pPr>
            <a:lvl7pPr lvl="6"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7pPr>
            <a:lvl8pPr lvl="7"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8pPr>
            <a:lvl9pPr lvl="8"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9pPr>
          </a:lstStyle>
          <a:p>
            <a:endParaRPr/>
          </a:p>
        </p:txBody>
      </p:sp>
      <p:grpSp>
        <p:nvGrpSpPr>
          <p:cNvPr id="52" name="Google Shape;52;p4"/>
          <p:cNvGrpSpPr/>
          <p:nvPr/>
        </p:nvGrpSpPr>
        <p:grpSpPr>
          <a:xfrm>
            <a:off x="-292741" y="183237"/>
            <a:ext cx="9729483" cy="4412797"/>
            <a:chOff x="-312705" y="183237"/>
            <a:chExt cx="9729483" cy="4412797"/>
          </a:xfrm>
        </p:grpSpPr>
        <p:grpSp>
          <p:nvGrpSpPr>
            <p:cNvPr id="53" name="Google Shape;53;p4"/>
            <p:cNvGrpSpPr/>
            <p:nvPr/>
          </p:nvGrpSpPr>
          <p:grpSpPr>
            <a:xfrm>
              <a:off x="7934613" y="4369611"/>
              <a:ext cx="978751" cy="226423"/>
              <a:chOff x="4114929" y="104250"/>
              <a:chExt cx="978751" cy="226423"/>
            </a:xfrm>
          </p:grpSpPr>
          <p:sp>
            <p:nvSpPr>
              <p:cNvPr id="54" name="Google Shape;54;p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a:off x="7142249" y="1055866"/>
              <a:ext cx="792366" cy="183988"/>
              <a:chOff x="6214836" y="4359395"/>
              <a:chExt cx="792366" cy="183988"/>
            </a:xfrm>
          </p:grpSpPr>
          <p:sp>
            <p:nvSpPr>
              <p:cNvPr id="58" name="Google Shape;58;p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4"/>
            <p:cNvGrpSpPr/>
            <p:nvPr/>
          </p:nvGrpSpPr>
          <p:grpSpPr>
            <a:xfrm>
              <a:off x="-312705" y="1114630"/>
              <a:ext cx="629895" cy="125228"/>
              <a:chOff x="2358395" y="153510"/>
              <a:chExt cx="629895" cy="125228"/>
            </a:xfrm>
          </p:grpSpPr>
          <p:sp>
            <p:nvSpPr>
              <p:cNvPr id="62" name="Google Shape;62;p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4"/>
            <p:cNvSpPr/>
            <p:nvPr/>
          </p:nvSpPr>
          <p:spPr>
            <a:xfrm>
              <a:off x="8913387" y="13414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4"/>
            <p:cNvGrpSpPr/>
            <p:nvPr/>
          </p:nvGrpSpPr>
          <p:grpSpPr>
            <a:xfrm>
              <a:off x="8161613" y="183237"/>
              <a:ext cx="524785" cy="125347"/>
              <a:chOff x="1675350" y="4136317"/>
              <a:chExt cx="524785" cy="125347"/>
            </a:xfrm>
          </p:grpSpPr>
          <p:sp>
            <p:nvSpPr>
              <p:cNvPr id="66" name="Google Shape;66;p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subTitle" idx="1"/>
          </p:nvPr>
        </p:nvSpPr>
        <p:spPr>
          <a:xfrm>
            <a:off x="4937825" y="212895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0" name="Google Shape;70;p5"/>
          <p:cNvSpPr txBox="1">
            <a:spLocks noGrp="1"/>
          </p:cNvSpPr>
          <p:nvPr>
            <p:ph type="subTitle" idx="2"/>
          </p:nvPr>
        </p:nvSpPr>
        <p:spPr>
          <a:xfrm>
            <a:off x="4937825" y="2500400"/>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1" name="Google Shape;71;p5"/>
          <p:cNvSpPr txBox="1">
            <a:spLocks noGrp="1"/>
          </p:cNvSpPr>
          <p:nvPr>
            <p:ph type="subTitle" idx="3"/>
          </p:nvPr>
        </p:nvSpPr>
        <p:spPr>
          <a:xfrm>
            <a:off x="4937850" y="331680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2" name="Google Shape;72;p5"/>
          <p:cNvSpPr txBox="1">
            <a:spLocks noGrp="1"/>
          </p:cNvSpPr>
          <p:nvPr>
            <p:ph type="subTitle" idx="4"/>
          </p:nvPr>
        </p:nvSpPr>
        <p:spPr>
          <a:xfrm>
            <a:off x="4937850" y="3688249"/>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3" name="Google Shape;73;p5"/>
          <p:cNvSpPr txBox="1">
            <a:spLocks noGrp="1"/>
          </p:cNvSpPr>
          <p:nvPr>
            <p:ph type="title"/>
          </p:nvPr>
        </p:nvSpPr>
        <p:spPr>
          <a:xfrm>
            <a:off x="3838500" y="767100"/>
            <a:ext cx="45855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74" name="Google Shape;74;p5"/>
          <p:cNvGrpSpPr/>
          <p:nvPr/>
        </p:nvGrpSpPr>
        <p:grpSpPr>
          <a:xfrm>
            <a:off x="-3409790" y="-935653"/>
            <a:ext cx="6268416" cy="5825064"/>
            <a:chOff x="-3409790" y="-935653"/>
            <a:chExt cx="6268416" cy="5825064"/>
          </a:xfrm>
        </p:grpSpPr>
        <p:sp>
          <p:nvSpPr>
            <p:cNvPr id="75" name="Google Shape;75;p5"/>
            <p:cNvSpPr/>
            <p:nvPr/>
          </p:nvSpPr>
          <p:spPr>
            <a:xfrm>
              <a:off x="1374790" y="3640299"/>
              <a:ext cx="1483837" cy="1249111"/>
            </a:xfrm>
            <a:custGeom>
              <a:avLst/>
              <a:gdLst/>
              <a:ahLst/>
              <a:cxnLst/>
              <a:rect l="l" t="t" r="r" b="b"/>
              <a:pathLst>
                <a:path w="24218" h="20387" extrusionOk="0">
                  <a:moveTo>
                    <a:pt x="11015" y="0"/>
                  </a:moveTo>
                  <a:cubicBezTo>
                    <a:pt x="9060" y="0"/>
                    <a:pt x="6867" y="1384"/>
                    <a:pt x="5638" y="2767"/>
                  </a:cubicBezTo>
                  <a:cubicBezTo>
                    <a:pt x="5037" y="3434"/>
                    <a:pt x="4437" y="4301"/>
                    <a:pt x="3570" y="4501"/>
                  </a:cubicBezTo>
                  <a:cubicBezTo>
                    <a:pt x="3303" y="4568"/>
                    <a:pt x="3028" y="4568"/>
                    <a:pt x="2753" y="4568"/>
                  </a:cubicBezTo>
                  <a:cubicBezTo>
                    <a:pt x="2477" y="4568"/>
                    <a:pt x="2202" y="4568"/>
                    <a:pt x="1935" y="4635"/>
                  </a:cubicBezTo>
                  <a:cubicBezTo>
                    <a:pt x="367" y="5002"/>
                    <a:pt x="1" y="7103"/>
                    <a:pt x="367" y="8671"/>
                  </a:cubicBezTo>
                  <a:cubicBezTo>
                    <a:pt x="701" y="10239"/>
                    <a:pt x="1435" y="11873"/>
                    <a:pt x="868" y="13374"/>
                  </a:cubicBezTo>
                  <a:cubicBezTo>
                    <a:pt x="701" y="13675"/>
                    <a:pt x="601" y="13975"/>
                    <a:pt x="568" y="14308"/>
                  </a:cubicBezTo>
                  <a:cubicBezTo>
                    <a:pt x="601" y="14709"/>
                    <a:pt x="834" y="15042"/>
                    <a:pt x="1168" y="15276"/>
                  </a:cubicBezTo>
                  <a:cubicBezTo>
                    <a:pt x="1656" y="15647"/>
                    <a:pt x="2221" y="15797"/>
                    <a:pt x="2817" y="15797"/>
                  </a:cubicBezTo>
                  <a:cubicBezTo>
                    <a:pt x="3934" y="15797"/>
                    <a:pt x="5161" y="15274"/>
                    <a:pt x="6205" y="14709"/>
                  </a:cubicBezTo>
                  <a:cubicBezTo>
                    <a:pt x="7329" y="14111"/>
                    <a:pt x="8625" y="13461"/>
                    <a:pt x="9846" y="13461"/>
                  </a:cubicBezTo>
                  <a:cubicBezTo>
                    <a:pt x="10328" y="13461"/>
                    <a:pt x="10798" y="13563"/>
                    <a:pt x="11242" y="13808"/>
                  </a:cubicBezTo>
                  <a:cubicBezTo>
                    <a:pt x="12910" y="14709"/>
                    <a:pt x="13077" y="17044"/>
                    <a:pt x="14111" y="18645"/>
                  </a:cubicBezTo>
                  <a:cubicBezTo>
                    <a:pt x="14753" y="19668"/>
                    <a:pt x="15973" y="20386"/>
                    <a:pt x="17129" y="20386"/>
                  </a:cubicBezTo>
                  <a:cubicBezTo>
                    <a:pt x="17592" y="20386"/>
                    <a:pt x="18046" y="20270"/>
                    <a:pt x="18447" y="20012"/>
                  </a:cubicBezTo>
                  <a:cubicBezTo>
                    <a:pt x="18914" y="19679"/>
                    <a:pt x="19314" y="19245"/>
                    <a:pt x="19648" y="18778"/>
                  </a:cubicBezTo>
                  <a:lnTo>
                    <a:pt x="21783" y="16010"/>
                  </a:lnTo>
                  <a:cubicBezTo>
                    <a:pt x="22717" y="14775"/>
                    <a:pt x="23684" y="13474"/>
                    <a:pt x="23851" y="11907"/>
                  </a:cubicBezTo>
                  <a:cubicBezTo>
                    <a:pt x="24218" y="8938"/>
                    <a:pt x="21583" y="6570"/>
                    <a:pt x="19214" y="4735"/>
                  </a:cubicBezTo>
                  <a:cubicBezTo>
                    <a:pt x="19148" y="3801"/>
                    <a:pt x="18881" y="2867"/>
                    <a:pt x="18447" y="2000"/>
                  </a:cubicBezTo>
                  <a:cubicBezTo>
                    <a:pt x="17984" y="1201"/>
                    <a:pt x="17291" y="746"/>
                    <a:pt x="16753" y="746"/>
                  </a:cubicBezTo>
                  <a:cubicBezTo>
                    <a:pt x="16168" y="746"/>
                    <a:pt x="15767" y="1284"/>
                    <a:pt x="16045" y="2500"/>
                  </a:cubicBezTo>
                  <a:cubicBezTo>
                    <a:pt x="16023" y="2501"/>
                    <a:pt x="16002" y="2501"/>
                    <a:pt x="15980" y="2501"/>
                  </a:cubicBezTo>
                  <a:cubicBezTo>
                    <a:pt x="14475" y="2501"/>
                    <a:pt x="13219" y="262"/>
                    <a:pt x="11509" y="32"/>
                  </a:cubicBezTo>
                  <a:cubicBezTo>
                    <a:pt x="11346" y="11"/>
                    <a:pt x="11181" y="0"/>
                    <a:pt x="11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409790" y="-935653"/>
              <a:ext cx="6260201" cy="5396784"/>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215056" y="3040396"/>
              <a:ext cx="527657" cy="291706"/>
            </a:xfrm>
            <a:custGeom>
              <a:avLst/>
              <a:gdLst/>
              <a:ahLst/>
              <a:cxnLst/>
              <a:rect l="l" t="t" r="r" b="b"/>
              <a:pathLst>
                <a:path w="8612" h="4761" extrusionOk="0">
                  <a:moveTo>
                    <a:pt x="6238" y="1"/>
                  </a:moveTo>
                  <a:cubicBezTo>
                    <a:pt x="3984" y="1"/>
                    <a:pt x="1" y="810"/>
                    <a:pt x="1573" y="3084"/>
                  </a:cubicBezTo>
                  <a:cubicBezTo>
                    <a:pt x="2040" y="3651"/>
                    <a:pt x="2674" y="4118"/>
                    <a:pt x="3408" y="4352"/>
                  </a:cubicBezTo>
                  <a:cubicBezTo>
                    <a:pt x="3914" y="4575"/>
                    <a:pt x="4494" y="4760"/>
                    <a:pt x="5035" y="4760"/>
                  </a:cubicBezTo>
                  <a:cubicBezTo>
                    <a:pt x="5386" y="4760"/>
                    <a:pt x="5721" y="4682"/>
                    <a:pt x="6010" y="4485"/>
                  </a:cubicBezTo>
                  <a:cubicBezTo>
                    <a:pt x="6544" y="4118"/>
                    <a:pt x="8278" y="1750"/>
                    <a:pt x="8378" y="1216"/>
                  </a:cubicBezTo>
                  <a:cubicBezTo>
                    <a:pt x="8612" y="216"/>
                    <a:pt x="8278" y="282"/>
                    <a:pt x="7278" y="82"/>
                  </a:cubicBezTo>
                  <a:cubicBezTo>
                    <a:pt x="7024" y="29"/>
                    <a:pt x="6662" y="1"/>
                    <a:pt x="6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39282" y="3012579"/>
              <a:ext cx="858454" cy="619440"/>
            </a:xfrm>
            <a:custGeom>
              <a:avLst/>
              <a:gdLst/>
              <a:ahLst/>
              <a:cxnLst/>
              <a:rect l="l" t="t" r="r" b="b"/>
              <a:pathLst>
                <a:path w="14011" h="10110" extrusionOk="0">
                  <a:moveTo>
                    <a:pt x="602" y="1"/>
                  </a:moveTo>
                  <a:cubicBezTo>
                    <a:pt x="392" y="1"/>
                    <a:pt x="190" y="43"/>
                    <a:pt x="1" y="136"/>
                  </a:cubicBezTo>
                  <a:cubicBezTo>
                    <a:pt x="435" y="1070"/>
                    <a:pt x="1269" y="2171"/>
                    <a:pt x="1836" y="3205"/>
                  </a:cubicBezTo>
                  <a:cubicBezTo>
                    <a:pt x="4237" y="7475"/>
                    <a:pt x="8774" y="10110"/>
                    <a:pt x="13677" y="10110"/>
                  </a:cubicBezTo>
                  <a:cubicBezTo>
                    <a:pt x="14011" y="9776"/>
                    <a:pt x="13511" y="9242"/>
                    <a:pt x="13077" y="9076"/>
                  </a:cubicBezTo>
                  <a:cubicBezTo>
                    <a:pt x="11876" y="8542"/>
                    <a:pt x="10575" y="8308"/>
                    <a:pt x="9341" y="7875"/>
                  </a:cubicBezTo>
                  <a:cubicBezTo>
                    <a:pt x="8073" y="7408"/>
                    <a:pt x="6873" y="6774"/>
                    <a:pt x="6139" y="5673"/>
                  </a:cubicBezTo>
                  <a:cubicBezTo>
                    <a:pt x="5838" y="5206"/>
                    <a:pt x="5572" y="4706"/>
                    <a:pt x="5338" y="4205"/>
                  </a:cubicBezTo>
                  <a:cubicBezTo>
                    <a:pt x="4713" y="2954"/>
                    <a:pt x="2358"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457613" y="307162"/>
            <a:ext cx="8962315" cy="3653122"/>
            <a:chOff x="457613" y="307162"/>
            <a:chExt cx="8962315" cy="3653122"/>
          </a:xfrm>
        </p:grpSpPr>
        <p:grpSp>
          <p:nvGrpSpPr>
            <p:cNvPr id="80" name="Google Shape;80;p5"/>
            <p:cNvGrpSpPr/>
            <p:nvPr/>
          </p:nvGrpSpPr>
          <p:grpSpPr>
            <a:xfrm>
              <a:off x="2289088" y="1902536"/>
              <a:ext cx="978751" cy="226423"/>
              <a:chOff x="4114929" y="104250"/>
              <a:chExt cx="978751" cy="226423"/>
            </a:xfrm>
          </p:grpSpPr>
          <p:sp>
            <p:nvSpPr>
              <p:cNvPr id="81" name="Google Shape;81;p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8359620" y="3316805"/>
              <a:ext cx="629895" cy="125228"/>
              <a:chOff x="2358395" y="153510"/>
              <a:chExt cx="629895" cy="125228"/>
            </a:xfrm>
          </p:grpSpPr>
          <p:sp>
            <p:nvSpPr>
              <p:cNvPr id="85" name="Google Shape;85;p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a:off x="891653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457613" y="3834937"/>
              <a:ext cx="524785" cy="125347"/>
              <a:chOff x="1675350" y="4136317"/>
              <a:chExt cx="524785" cy="125347"/>
            </a:xfrm>
          </p:grpSpPr>
          <p:sp>
            <p:nvSpPr>
              <p:cNvPr id="89" name="Google Shape;89;p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93" name="Google Shape;93;p6"/>
          <p:cNvGrpSpPr/>
          <p:nvPr/>
        </p:nvGrpSpPr>
        <p:grpSpPr>
          <a:xfrm>
            <a:off x="392950" y="460377"/>
            <a:ext cx="9023828" cy="4222747"/>
            <a:chOff x="392950" y="307162"/>
            <a:chExt cx="9023828" cy="4222747"/>
          </a:xfrm>
        </p:grpSpPr>
        <p:grpSp>
          <p:nvGrpSpPr>
            <p:cNvPr id="94" name="Google Shape;94;p6"/>
            <p:cNvGrpSpPr/>
            <p:nvPr/>
          </p:nvGrpSpPr>
          <p:grpSpPr>
            <a:xfrm>
              <a:off x="7934613" y="4292386"/>
              <a:ext cx="978751" cy="226423"/>
              <a:chOff x="4114929" y="104250"/>
              <a:chExt cx="978751" cy="226423"/>
            </a:xfrm>
          </p:grpSpPr>
          <p:sp>
            <p:nvSpPr>
              <p:cNvPr id="95" name="Google Shape;95;p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6"/>
            <p:cNvSpPr/>
            <p:nvPr/>
          </p:nvSpPr>
          <p:spPr>
            <a:xfrm>
              <a:off x="891338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6"/>
            <p:cNvGrpSpPr/>
            <p:nvPr/>
          </p:nvGrpSpPr>
          <p:grpSpPr>
            <a:xfrm>
              <a:off x="392950" y="4404562"/>
              <a:ext cx="524785" cy="125347"/>
              <a:chOff x="1675350" y="4136317"/>
              <a:chExt cx="524785" cy="125347"/>
            </a:xfrm>
          </p:grpSpPr>
          <p:sp>
            <p:nvSpPr>
              <p:cNvPr id="100" name="Google Shape;100;p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4589414" y="-374651"/>
            <a:ext cx="9855193" cy="849594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8"/>
          <p:cNvGrpSpPr/>
          <p:nvPr/>
        </p:nvGrpSpPr>
        <p:grpSpPr>
          <a:xfrm>
            <a:off x="475073" y="366467"/>
            <a:ext cx="8193854" cy="4410567"/>
            <a:chOff x="323824" y="285824"/>
            <a:chExt cx="8193854" cy="4410567"/>
          </a:xfrm>
        </p:grpSpPr>
        <p:grpSp>
          <p:nvGrpSpPr>
            <p:cNvPr id="121" name="Google Shape;121;p8"/>
            <p:cNvGrpSpPr/>
            <p:nvPr/>
          </p:nvGrpSpPr>
          <p:grpSpPr>
            <a:xfrm>
              <a:off x="996513" y="426787"/>
              <a:ext cx="978751" cy="226423"/>
              <a:chOff x="4114929" y="211877"/>
              <a:chExt cx="978751" cy="226423"/>
            </a:xfrm>
          </p:grpSpPr>
          <p:sp>
            <p:nvSpPr>
              <p:cNvPr id="122" name="Google Shape;122;p8"/>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323824" y="4512403"/>
              <a:ext cx="792366" cy="183988"/>
              <a:chOff x="6214836" y="3902195"/>
              <a:chExt cx="792366" cy="183988"/>
            </a:xfrm>
          </p:grpSpPr>
          <p:sp>
            <p:nvSpPr>
              <p:cNvPr id="126" name="Google Shape;126;p8"/>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3850020" y="851792"/>
              <a:ext cx="629895" cy="125228"/>
              <a:chOff x="2358395" y="686910"/>
              <a:chExt cx="629895" cy="125228"/>
            </a:xfrm>
          </p:grpSpPr>
          <p:sp>
            <p:nvSpPr>
              <p:cNvPr id="130" name="Google Shape;130;p8"/>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8"/>
            <p:cNvSpPr/>
            <p:nvPr/>
          </p:nvSpPr>
          <p:spPr>
            <a:xfrm>
              <a:off x="8014287" y="285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4309600" y="3910289"/>
              <a:ext cx="524785" cy="125347"/>
              <a:chOff x="1675350" y="3968657"/>
              <a:chExt cx="524785" cy="125347"/>
            </a:xfrm>
          </p:grpSpPr>
          <p:sp>
            <p:nvSpPr>
              <p:cNvPr id="134" name="Google Shape;134;p8"/>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9"/>
          <p:cNvSpPr txBox="1">
            <a:spLocks noGrp="1"/>
          </p:cNvSpPr>
          <p:nvPr>
            <p:ph type="subTitle" idx="1"/>
          </p:nvPr>
        </p:nvSpPr>
        <p:spPr>
          <a:xfrm>
            <a:off x="720000" y="2358675"/>
            <a:ext cx="3126000" cy="11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38" name="Google Shape;138;p9"/>
          <p:cNvSpPr txBox="1">
            <a:spLocks noGrp="1"/>
          </p:cNvSpPr>
          <p:nvPr>
            <p:ph type="title"/>
          </p:nvPr>
        </p:nvSpPr>
        <p:spPr>
          <a:xfrm>
            <a:off x="720000" y="1592575"/>
            <a:ext cx="3126000" cy="681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39" name="Google Shape;139;p9"/>
          <p:cNvSpPr/>
          <p:nvPr/>
        </p:nvSpPr>
        <p:spPr>
          <a:xfrm>
            <a:off x="4238272" y="-381000"/>
            <a:ext cx="5616083" cy="9087300"/>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9"/>
          <p:cNvGrpSpPr/>
          <p:nvPr/>
        </p:nvGrpSpPr>
        <p:grpSpPr>
          <a:xfrm>
            <a:off x="344124" y="476904"/>
            <a:ext cx="8455751" cy="4189691"/>
            <a:chOff x="344124" y="476904"/>
            <a:chExt cx="8455751" cy="4189691"/>
          </a:xfrm>
        </p:grpSpPr>
        <p:grpSp>
          <p:nvGrpSpPr>
            <p:cNvPr id="141" name="Google Shape;141;p9"/>
            <p:cNvGrpSpPr/>
            <p:nvPr/>
          </p:nvGrpSpPr>
          <p:grpSpPr>
            <a:xfrm>
              <a:off x="7821125" y="3877472"/>
              <a:ext cx="978751" cy="226423"/>
              <a:chOff x="4114929" y="104250"/>
              <a:chExt cx="978751" cy="226423"/>
            </a:xfrm>
          </p:grpSpPr>
          <p:sp>
            <p:nvSpPr>
              <p:cNvPr id="142" name="Google Shape;142;p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a:off x="2217557" y="476904"/>
              <a:ext cx="629895" cy="125228"/>
              <a:chOff x="2358395" y="153510"/>
              <a:chExt cx="629895" cy="125228"/>
            </a:xfrm>
          </p:grpSpPr>
          <p:sp>
            <p:nvSpPr>
              <p:cNvPr id="146" name="Google Shape;146;p9"/>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9"/>
            <p:cNvSpPr/>
            <p:nvPr/>
          </p:nvSpPr>
          <p:spPr>
            <a:xfrm>
              <a:off x="4206824" y="3814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9"/>
            <p:cNvGrpSpPr/>
            <p:nvPr/>
          </p:nvGrpSpPr>
          <p:grpSpPr>
            <a:xfrm>
              <a:off x="344124" y="4541248"/>
              <a:ext cx="524785" cy="125347"/>
              <a:chOff x="1675350" y="4136317"/>
              <a:chExt cx="524785" cy="125347"/>
            </a:xfrm>
          </p:grpSpPr>
          <p:sp>
            <p:nvSpPr>
              <p:cNvPr id="150" name="Google Shape;150;p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Google Shape;159;p11"/>
          <p:cNvSpPr txBox="1">
            <a:spLocks noGrp="1"/>
          </p:cNvSpPr>
          <p:nvPr>
            <p:ph type="title" hasCustomPrompt="1"/>
          </p:nvPr>
        </p:nvSpPr>
        <p:spPr>
          <a:xfrm>
            <a:off x="5260200" y="1649250"/>
            <a:ext cx="3163800" cy="1107300"/>
          </a:xfrm>
          <a:prstGeom prst="rect">
            <a:avLst/>
          </a:prstGeom>
        </p:spPr>
        <p:txBody>
          <a:bodyPr spcFirstLastPara="1" wrap="square" lIns="91425" tIns="91425" rIns="91425" bIns="91425" anchor="b" anchorCtr="0">
            <a:noAutofit/>
          </a:bodyPr>
          <a:lstStyle>
            <a:lvl1pPr lvl="0" algn="r">
              <a:spcBef>
                <a:spcPts val="0"/>
              </a:spcBef>
              <a:spcAft>
                <a:spcPts val="0"/>
              </a:spcAft>
              <a:buSzPts val="7000"/>
              <a:buNone/>
              <a:defRPr sz="7000"/>
            </a:lvl1pPr>
            <a:lvl2pPr lvl="1" algn="r">
              <a:spcBef>
                <a:spcPts val="0"/>
              </a:spcBef>
              <a:spcAft>
                <a:spcPts val="0"/>
              </a:spcAft>
              <a:buSzPts val="7000"/>
              <a:buNone/>
              <a:defRPr sz="7000"/>
            </a:lvl2pPr>
            <a:lvl3pPr lvl="2" algn="r">
              <a:spcBef>
                <a:spcPts val="0"/>
              </a:spcBef>
              <a:spcAft>
                <a:spcPts val="0"/>
              </a:spcAft>
              <a:buSzPts val="7000"/>
              <a:buNone/>
              <a:defRPr sz="7000"/>
            </a:lvl3pPr>
            <a:lvl4pPr lvl="3" algn="r">
              <a:spcBef>
                <a:spcPts val="0"/>
              </a:spcBef>
              <a:spcAft>
                <a:spcPts val="0"/>
              </a:spcAft>
              <a:buSzPts val="7000"/>
              <a:buNone/>
              <a:defRPr sz="7000"/>
            </a:lvl4pPr>
            <a:lvl5pPr lvl="4" algn="r">
              <a:spcBef>
                <a:spcPts val="0"/>
              </a:spcBef>
              <a:spcAft>
                <a:spcPts val="0"/>
              </a:spcAft>
              <a:buSzPts val="7000"/>
              <a:buNone/>
              <a:defRPr sz="7000"/>
            </a:lvl5pPr>
            <a:lvl6pPr lvl="5" algn="r">
              <a:spcBef>
                <a:spcPts val="0"/>
              </a:spcBef>
              <a:spcAft>
                <a:spcPts val="0"/>
              </a:spcAft>
              <a:buSzPts val="7000"/>
              <a:buNone/>
              <a:defRPr sz="7000"/>
            </a:lvl6pPr>
            <a:lvl7pPr lvl="6" algn="r">
              <a:spcBef>
                <a:spcPts val="0"/>
              </a:spcBef>
              <a:spcAft>
                <a:spcPts val="0"/>
              </a:spcAft>
              <a:buSzPts val="7000"/>
              <a:buNone/>
              <a:defRPr sz="7000"/>
            </a:lvl7pPr>
            <a:lvl8pPr lvl="7" algn="r">
              <a:spcBef>
                <a:spcPts val="0"/>
              </a:spcBef>
              <a:spcAft>
                <a:spcPts val="0"/>
              </a:spcAft>
              <a:buSzPts val="7000"/>
              <a:buNone/>
              <a:defRPr sz="7000"/>
            </a:lvl8pPr>
            <a:lvl9pPr lvl="8" algn="r">
              <a:spcBef>
                <a:spcPts val="0"/>
              </a:spcBef>
              <a:spcAft>
                <a:spcPts val="0"/>
              </a:spcAft>
              <a:buSzPts val="7000"/>
              <a:buNone/>
              <a:defRPr sz="7000"/>
            </a:lvl9pPr>
          </a:lstStyle>
          <a:p>
            <a:r>
              <a:t>xx%</a:t>
            </a:r>
          </a:p>
        </p:txBody>
      </p:sp>
      <p:sp>
        <p:nvSpPr>
          <p:cNvPr id="160" name="Google Shape;160;p11"/>
          <p:cNvSpPr txBox="1">
            <a:spLocks noGrp="1"/>
          </p:cNvSpPr>
          <p:nvPr>
            <p:ph type="subTitle" idx="1"/>
          </p:nvPr>
        </p:nvSpPr>
        <p:spPr>
          <a:xfrm flipH="1">
            <a:off x="5260200" y="2753000"/>
            <a:ext cx="31638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61" name="Google Shape;161;p11"/>
          <p:cNvSpPr/>
          <p:nvPr/>
        </p:nvSpPr>
        <p:spPr>
          <a:xfrm>
            <a:off x="-3468344" y="-70294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1"/>
          <p:cNvGrpSpPr/>
          <p:nvPr/>
        </p:nvGrpSpPr>
        <p:grpSpPr>
          <a:xfrm>
            <a:off x="367468" y="806329"/>
            <a:ext cx="5981051" cy="3530843"/>
            <a:chOff x="367468" y="822412"/>
            <a:chExt cx="5981051" cy="3530843"/>
          </a:xfrm>
        </p:grpSpPr>
        <p:grpSp>
          <p:nvGrpSpPr>
            <p:cNvPr id="163" name="Google Shape;163;p11"/>
            <p:cNvGrpSpPr/>
            <p:nvPr/>
          </p:nvGrpSpPr>
          <p:grpSpPr>
            <a:xfrm>
              <a:off x="5369769" y="4126832"/>
              <a:ext cx="978751" cy="226423"/>
              <a:chOff x="4114929" y="104250"/>
              <a:chExt cx="978751" cy="226423"/>
            </a:xfrm>
          </p:grpSpPr>
          <p:sp>
            <p:nvSpPr>
              <p:cNvPr id="164" name="Google Shape;164;p1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1"/>
            <p:cNvGrpSpPr/>
            <p:nvPr/>
          </p:nvGrpSpPr>
          <p:grpSpPr>
            <a:xfrm>
              <a:off x="4175817" y="822412"/>
              <a:ext cx="792366" cy="183988"/>
              <a:chOff x="6214836" y="4359395"/>
              <a:chExt cx="792366" cy="183988"/>
            </a:xfrm>
          </p:grpSpPr>
          <p:sp>
            <p:nvSpPr>
              <p:cNvPr id="168" name="Google Shape;168;p11"/>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1"/>
            <p:cNvSpPr/>
            <p:nvPr/>
          </p:nvSpPr>
          <p:spPr>
            <a:xfrm>
              <a:off x="4917280" y="2535299"/>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a:off x="367468" y="2509070"/>
              <a:ext cx="524785" cy="125347"/>
              <a:chOff x="1675350" y="4136317"/>
              <a:chExt cx="524785" cy="125347"/>
            </a:xfrm>
          </p:grpSpPr>
          <p:sp>
            <p:nvSpPr>
              <p:cNvPr id="173" name="Google Shape;173;p1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swald"/>
              <a:buNone/>
              <a:defRPr sz="3600" b="1">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 id="2147483660" r:id="rId11"/>
    <p:sldLayoutId id="2147483661" r:id="rId12"/>
    <p:sldLayoutId id="2147483671" r:id="rId13"/>
    <p:sldLayoutId id="2147483676"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dataverse.harvard.edu/dataset.xhtml?persistentId=doi:10.7910/DVN/N8XJM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creativecommons.org/licenses/by-nc/4.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6246-ABC8-E920-AEFB-0D224362942F}"/>
              </a:ext>
            </a:extLst>
          </p:cNvPr>
          <p:cNvSpPr>
            <a:spLocks noGrp="1"/>
          </p:cNvSpPr>
          <p:nvPr>
            <p:ph type="title"/>
          </p:nvPr>
        </p:nvSpPr>
        <p:spPr/>
        <p:txBody>
          <a:bodyPr/>
          <a:lstStyle/>
          <a:p>
            <a:endParaRPr lang="en-KZ"/>
          </a:p>
        </p:txBody>
      </p:sp>
      <p:sp>
        <p:nvSpPr>
          <p:cNvPr id="3" name="Title 2">
            <a:extLst>
              <a:ext uri="{FF2B5EF4-FFF2-40B4-BE49-F238E27FC236}">
                <a16:creationId xmlns:a16="http://schemas.microsoft.com/office/drawing/2014/main" id="{47D757B9-D668-2981-8BB8-4DB7C525321E}"/>
              </a:ext>
            </a:extLst>
          </p:cNvPr>
          <p:cNvSpPr>
            <a:spLocks noGrp="1"/>
          </p:cNvSpPr>
          <p:nvPr>
            <p:ph type="title" idx="2"/>
          </p:nvPr>
        </p:nvSpPr>
        <p:spPr/>
        <p:txBody>
          <a:bodyPr/>
          <a:lstStyle/>
          <a:p>
            <a:endParaRPr lang="en-KZ"/>
          </a:p>
        </p:txBody>
      </p:sp>
      <p:sp>
        <p:nvSpPr>
          <p:cNvPr id="4" name="Subtitle 3">
            <a:extLst>
              <a:ext uri="{FF2B5EF4-FFF2-40B4-BE49-F238E27FC236}">
                <a16:creationId xmlns:a16="http://schemas.microsoft.com/office/drawing/2014/main" id="{F0FEF705-6E1E-6174-E9B1-45A00DA2237A}"/>
              </a:ext>
            </a:extLst>
          </p:cNvPr>
          <p:cNvSpPr>
            <a:spLocks noGrp="1"/>
          </p:cNvSpPr>
          <p:nvPr>
            <p:ph type="subTitle" idx="1"/>
          </p:nvPr>
        </p:nvSpPr>
        <p:spPr/>
        <p:txBody>
          <a:bodyPr/>
          <a:lstStyle/>
          <a:p>
            <a:endParaRPr lang="en-KZ"/>
          </a:p>
        </p:txBody>
      </p:sp>
      <p:pic>
        <p:nvPicPr>
          <p:cNvPr id="5" name="vllo 2_B3C6F7F6-274C-4AB8-8110-C31352B52C64.mp4">
            <a:hlinkClick r:id="" action="ppaction://media"/>
            <a:extLst>
              <a:ext uri="{FF2B5EF4-FFF2-40B4-BE49-F238E27FC236}">
                <a16:creationId xmlns:a16="http://schemas.microsoft.com/office/drawing/2014/main" id="{9FF43426-09FF-787B-7BB1-0BC8EC6933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16" y="7951"/>
            <a:ext cx="9144000" cy="5143500"/>
          </a:xfrm>
          <a:prstGeom prst="rect">
            <a:avLst/>
          </a:prstGeom>
        </p:spPr>
      </p:pic>
    </p:spTree>
    <p:extLst>
      <p:ext uri="{BB962C8B-B14F-4D97-AF65-F5344CB8AC3E}">
        <p14:creationId xmlns:p14="http://schemas.microsoft.com/office/powerpoint/2010/main" val="31453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5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MOST LEARNED LANGUAGES</a:t>
            </a:r>
            <a:endParaRPr dirty="0"/>
          </a:p>
        </p:txBody>
      </p:sp>
      <p:sp>
        <p:nvSpPr>
          <p:cNvPr id="1046" name="Google Shape;1046;p51"/>
          <p:cNvSpPr txBox="1"/>
          <p:nvPr/>
        </p:nvSpPr>
        <p:spPr>
          <a:xfrm>
            <a:off x="6947405" y="1588425"/>
            <a:ext cx="1886493"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5.01 Million</a:t>
            </a:r>
            <a:endParaRPr sz="2000" b="1" dirty="0">
              <a:solidFill>
                <a:schemeClr val="dk1"/>
              </a:solidFill>
              <a:latin typeface="Oswald"/>
              <a:ea typeface="Oswald"/>
              <a:cs typeface="Oswald"/>
              <a:sym typeface="Oswald"/>
            </a:endParaRPr>
          </a:p>
        </p:txBody>
      </p:sp>
      <p:sp>
        <p:nvSpPr>
          <p:cNvPr id="1047" name="Google Shape;1047;p51"/>
          <p:cNvSpPr/>
          <p:nvPr/>
        </p:nvSpPr>
        <p:spPr>
          <a:xfrm>
            <a:off x="6741000" y="1719150"/>
            <a:ext cx="206400" cy="20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48" name="Google Shape;1048;p51"/>
          <p:cNvSpPr txBox="1"/>
          <p:nvPr/>
        </p:nvSpPr>
        <p:spPr>
          <a:xfrm>
            <a:off x="6947331" y="1959888"/>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English</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49" name="Google Shape;1049;p51"/>
          <p:cNvSpPr txBox="1"/>
          <p:nvPr/>
        </p:nvSpPr>
        <p:spPr>
          <a:xfrm>
            <a:off x="6947406" y="2531149"/>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3.41 Million</a:t>
            </a:r>
            <a:endParaRPr sz="2000" b="1" dirty="0">
              <a:solidFill>
                <a:schemeClr val="dk1"/>
              </a:solidFill>
              <a:latin typeface="Oswald"/>
              <a:ea typeface="Oswald"/>
              <a:cs typeface="Oswald"/>
              <a:sym typeface="Oswald"/>
            </a:endParaRPr>
          </a:p>
        </p:txBody>
      </p:sp>
      <p:sp>
        <p:nvSpPr>
          <p:cNvPr id="1050" name="Google Shape;1050;p51"/>
          <p:cNvSpPr txBox="1"/>
          <p:nvPr/>
        </p:nvSpPr>
        <p:spPr>
          <a:xfrm>
            <a:off x="6947331" y="2902613"/>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Spanish</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51" name="Google Shape;1051;p51"/>
          <p:cNvSpPr txBox="1"/>
          <p:nvPr/>
        </p:nvSpPr>
        <p:spPr>
          <a:xfrm>
            <a:off x="6947406" y="3473873"/>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1.87 Million</a:t>
            </a:r>
            <a:endParaRPr sz="2000" b="1" dirty="0">
              <a:solidFill>
                <a:schemeClr val="dk1"/>
              </a:solidFill>
              <a:latin typeface="Oswald"/>
              <a:ea typeface="Oswald"/>
              <a:cs typeface="Oswald"/>
              <a:sym typeface="Oswald"/>
            </a:endParaRPr>
          </a:p>
        </p:txBody>
      </p:sp>
      <p:sp>
        <p:nvSpPr>
          <p:cNvPr id="1052" name="Google Shape;1052;p51"/>
          <p:cNvSpPr txBox="1"/>
          <p:nvPr/>
        </p:nvSpPr>
        <p:spPr>
          <a:xfrm>
            <a:off x="6947331" y="3845338"/>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French</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53" name="Google Shape;1053;p51"/>
          <p:cNvSpPr/>
          <p:nvPr/>
        </p:nvSpPr>
        <p:spPr>
          <a:xfrm>
            <a:off x="6741000" y="2661259"/>
            <a:ext cx="206400" cy="20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54" name="Google Shape;1054;p51"/>
          <p:cNvSpPr/>
          <p:nvPr/>
        </p:nvSpPr>
        <p:spPr>
          <a:xfrm>
            <a:off x="6741000" y="3603368"/>
            <a:ext cx="206400" cy="20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55" name="Google Shape;1055;p51"/>
          <p:cNvSpPr txBox="1"/>
          <p:nvPr/>
        </p:nvSpPr>
        <p:spPr>
          <a:xfrm flipH="1">
            <a:off x="262395" y="1588489"/>
            <a:ext cx="1886492"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Oswald"/>
                <a:ea typeface="Oswald"/>
                <a:cs typeface="Oswald"/>
                <a:sym typeface="Oswald"/>
              </a:rPr>
              <a:t>0.31 Million</a:t>
            </a:r>
            <a:endParaRPr sz="2000" b="1" dirty="0">
              <a:solidFill>
                <a:schemeClr val="dk1"/>
              </a:solidFill>
              <a:latin typeface="Oswald"/>
              <a:ea typeface="Oswald"/>
              <a:cs typeface="Oswald"/>
              <a:sym typeface="Oswald"/>
            </a:endParaRPr>
          </a:p>
        </p:txBody>
      </p:sp>
      <p:sp>
        <p:nvSpPr>
          <p:cNvPr id="1056" name="Google Shape;1056;p51"/>
          <p:cNvSpPr/>
          <p:nvPr/>
        </p:nvSpPr>
        <p:spPr>
          <a:xfrm flipH="1">
            <a:off x="2148893" y="1719214"/>
            <a:ext cx="206400" cy="20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1"/>
          <p:cNvSpPr txBox="1"/>
          <p:nvPr/>
        </p:nvSpPr>
        <p:spPr>
          <a:xfrm flipH="1">
            <a:off x="773762" y="1959952"/>
            <a:ext cx="13752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Portuguese</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58" name="Google Shape;1058;p51"/>
          <p:cNvSpPr txBox="1"/>
          <p:nvPr/>
        </p:nvSpPr>
        <p:spPr>
          <a:xfrm flipH="1">
            <a:off x="310102" y="2531213"/>
            <a:ext cx="1838785"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Oswald"/>
                <a:ea typeface="Oswald"/>
                <a:cs typeface="Oswald"/>
                <a:sym typeface="Oswald"/>
              </a:rPr>
              <a:t>0.79 Million</a:t>
            </a:r>
            <a:endParaRPr sz="2000" b="1" dirty="0">
              <a:solidFill>
                <a:schemeClr val="dk1"/>
              </a:solidFill>
              <a:latin typeface="Oswald"/>
              <a:ea typeface="Oswald"/>
              <a:cs typeface="Oswald"/>
              <a:sym typeface="Oswald"/>
            </a:endParaRPr>
          </a:p>
        </p:txBody>
      </p:sp>
      <p:sp>
        <p:nvSpPr>
          <p:cNvPr id="1059" name="Google Shape;1059;p51"/>
          <p:cNvSpPr txBox="1"/>
          <p:nvPr/>
        </p:nvSpPr>
        <p:spPr>
          <a:xfrm flipH="1">
            <a:off x="773762" y="2902677"/>
            <a:ext cx="13752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Italian</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60" name="Google Shape;1060;p51"/>
          <p:cNvSpPr txBox="1"/>
          <p:nvPr/>
        </p:nvSpPr>
        <p:spPr>
          <a:xfrm flipH="1">
            <a:off x="773687" y="3473937"/>
            <a:ext cx="13752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Oswald"/>
                <a:ea typeface="Oswald"/>
                <a:cs typeface="Oswald"/>
                <a:sym typeface="Oswald"/>
              </a:rPr>
              <a:t>1.45 Million</a:t>
            </a:r>
            <a:endParaRPr sz="2000" b="1" dirty="0">
              <a:solidFill>
                <a:schemeClr val="dk1"/>
              </a:solidFill>
              <a:latin typeface="Oswald"/>
              <a:ea typeface="Oswald"/>
              <a:cs typeface="Oswald"/>
              <a:sym typeface="Oswald"/>
            </a:endParaRPr>
          </a:p>
        </p:txBody>
      </p:sp>
      <p:sp>
        <p:nvSpPr>
          <p:cNvPr id="1061" name="Google Shape;1061;p51"/>
          <p:cNvSpPr txBox="1"/>
          <p:nvPr/>
        </p:nvSpPr>
        <p:spPr>
          <a:xfrm flipH="1">
            <a:off x="773762" y="3845402"/>
            <a:ext cx="13752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German</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62" name="Google Shape;1062;p51"/>
          <p:cNvSpPr/>
          <p:nvPr/>
        </p:nvSpPr>
        <p:spPr>
          <a:xfrm flipH="1">
            <a:off x="2148893" y="2661323"/>
            <a:ext cx="206400" cy="20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flipH="1">
            <a:off x="2148893" y="3603432"/>
            <a:ext cx="206400" cy="20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0" name="Picture 4">
            <a:extLst>
              <a:ext uri="{FF2B5EF4-FFF2-40B4-BE49-F238E27FC236}">
                <a16:creationId xmlns:a16="http://schemas.microsoft.com/office/drawing/2014/main" id="{397464F4-9300-F8A6-284C-7AD6B0EB3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971" y="1316328"/>
            <a:ext cx="3121652" cy="3172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2">
          <a:extLst>
            <a:ext uri="{FF2B5EF4-FFF2-40B4-BE49-F238E27FC236}">
              <a16:creationId xmlns:a16="http://schemas.microsoft.com/office/drawing/2014/main" id="{B5BD7DC3-7402-517A-8AC9-C5C78F08862E}"/>
            </a:ext>
          </a:extLst>
        </p:cNvPr>
        <p:cNvGrpSpPr/>
        <p:nvPr/>
      </p:nvGrpSpPr>
      <p:grpSpPr>
        <a:xfrm>
          <a:off x="0" y="0"/>
          <a:ext cx="0" cy="0"/>
          <a:chOff x="0" y="0"/>
          <a:chExt cx="0" cy="0"/>
        </a:xfrm>
      </p:grpSpPr>
      <p:sp>
        <p:nvSpPr>
          <p:cNvPr id="1043" name="Google Shape;1043;p51">
            <a:extLst>
              <a:ext uri="{FF2B5EF4-FFF2-40B4-BE49-F238E27FC236}">
                <a16:creationId xmlns:a16="http://schemas.microsoft.com/office/drawing/2014/main" id="{94C1A40D-E8FC-B291-6617-CDAECAF64802}"/>
              </a:ext>
            </a:extLst>
          </p:cNvPr>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MOST USER-INTERFACE LANGUAGES</a:t>
            </a:r>
            <a:endParaRPr dirty="0"/>
          </a:p>
        </p:txBody>
      </p:sp>
      <p:sp>
        <p:nvSpPr>
          <p:cNvPr id="1046" name="Google Shape;1046;p51">
            <a:extLst>
              <a:ext uri="{FF2B5EF4-FFF2-40B4-BE49-F238E27FC236}">
                <a16:creationId xmlns:a16="http://schemas.microsoft.com/office/drawing/2014/main" id="{7C64283C-1AE9-C71E-A5E3-9BD6B842B182}"/>
              </a:ext>
            </a:extLst>
          </p:cNvPr>
          <p:cNvSpPr txBox="1"/>
          <p:nvPr/>
        </p:nvSpPr>
        <p:spPr>
          <a:xfrm>
            <a:off x="6998532" y="1911387"/>
            <a:ext cx="1886493"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7.84 Million</a:t>
            </a:r>
            <a:endParaRPr sz="2000" b="1" dirty="0">
              <a:solidFill>
                <a:schemeClr val="dk1"/>
              </a:solidFill>
              <a:latin typeface="Oswald"/>
              <a:ea typeface="Oswald"/>
              <a:cs typeface="Oswald"/>
              <a:sym typeface="Oswald"/>
            </a:endParaRPr>
          </a:p>
        </p:txBody>
      </p:sp>
      <p:sp>
        <p:nvSpPr>
          <p:cNvPr id="1047" name="Google Shape;1047;p51">
            <a:extLst>
              <a:ext uri="{FF2B5EF4-FFF2-40B4-BE49-F238E27FC236}">
                <a16:creationId xmlns:a16="http://schemas.microsoft.com/office/drawing/2014/main" id="{F7A2BDF2-5BC7-2587-5E0D-59DD958B3307}"/>
              </a:ext>
            </a:extLst>
          </p:cNvPr>
          <p:cNvSpPr/>
          <p:nvPr/>
        </p:nvSpPr>
        <p:spPr>
          <a:xfrm>
            <a:off x="6792127" y="2042112"/>
            <a:ext cx="206400" cy="2064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48" name="Google Shape;1048;p51">
            <a:extLst>
              <a:ext uri="{FF2B5EF4-FFF2-40B4-BE49-F238E27FC236}">
                <a16:creationId xmlns:a16="http://schemas.microsoft.com/office/drawing/2014/main" id="{1F1F58F4-2CAC-FE9B-B290-D8FE93C58A16}"/>
              </a:ext>
            </a:extLst>
          </p:cNvPr>
          <p:cNvSpPr txBox="1"/>
          <p:nvPr/>
        </p:nvSpPr>
        <p:spPr>
          <a:xfrm>
            <a:off x="6998458" y="2282850"/>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English</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49" name="Google Shape;1049;p51">
            <a:extLst>
              <a:ext uri="{FF2B5EF4-FFF2-40B4-BE49-F238E27FC236}">
                <a16:creationId xmlns:a16="http://schemas.microsoft.com/office/drawing/2014/main" id="{2FB1451E-3784-C1D1-A67A-4E05280DEEC3}"/>
              </a:ext>
            </a:extLst>
          </p:cNvPr>
          <p:cNvSpPr txBox="1"/>
          <p:nvPr/>
        </p:nvSpPr>
        <p:spPr>
          <a:xfrm>
            <a:off x="6998533" y="2854111"/>
            <a:ext cx="1476594"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3.64 Million</a:t>
            </a:r>
            <a:endParaRPr sz="2000" b="1" dirty="0">
              <a:solidFill>
                <a:schemeClr val="dk1"/>
              </a:solidFill>
              <a:latin typeface="Oswald"/>
              <a:ea typeface="Oswald"/>
              <a:cs typeface="Oswald"/>
              <a:sym typeface="Oswald"/>
            </a:endParaRPr>
          </a:p>
        </p:txBody>
      </p:sp>
      <p:sp>
        <p:nvSpPr>
          <p:cNvPr id="1050" name="Google Shape;1050;p51">
            <a:extLst>
              <a:ext uri="{FF2B5EF4-FFF2-40B4-BE49-F238E27FC236}">
                <a16:creationId xmlns:a16="http://schemas.microsoft.com/office/drawing/2014/main" id="{10B4F419-A170-0739-7F9B-0FA1BFB0DE84}"/>
              </a:ext>
            </a:extLst>
          </p:cNvPr>
          <p:cNvSpPr txBox="1"/>
          <p:nvPr/>
        </p:nvSpPr>
        <p:spPr>
          <a:xfrm>
            <a:off x="6998458" y="3225575"/>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Spanish</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51" name="Google Shape;1051;p51">
            <a:extLst>
              <a:ext uri="{FF2B5EF4-FFF2-40B4-BE49-F238E27FC236}">
                <a16:creationId xmlns:a16="http://schemas.microsoft.com/office/drawing/2014/main" id="{95D2F89B-C0CE-1331-F9C3-1759C75CBFAD}"/>
              </a:ext>
            </a:extLst>
          </p:cNvPr>
          <p:cNvSpPr txBox="1"/>
          <p:nvPr/>
        </p:nvSpPr>
        <p:spPr>
          <a:xfrm>
            <a:off x="770342" y="2854175"/>
            <a:ext cx="1711564"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dk1"/>
                </a:solidFill>
                <a:latin typeface="Oswald"/>
                <a:ea typeface="Oswald"/>
                <a:cs typeface="Oswald"/>
                <a:sym typeface="Oswald"/>
              </a:rPr>
              <a:t>0.95 Million</a:t>
            </a:r>
            <a:endParaRPr sz="2000" b="1" dirty="0">
              <a:solidFill>
                <a:schemeClr val="dk1"/>
              </a:solidFill>
              <a:latin typeface="Oswald"/>
              <a:ea typeface="Oswald"/>
              <a:cs typeface="Oswald"/>
              <a:sym typeface="Oswald"/>
            </a:endParaRPr>
          </a:p>
        </p:txBody>
      </p:sp>
      <p:sp>
        <p:nvSpPr>
          <p:cNvPr id="1052" name="Google Shape;1052;p51">
            <a:extLst>
              <a:ext uri="{FF2B5EF4-FFF2-40B4-BE49-F238E27FC236}">
                <a16:creationId xmlns:a16="http://schemas.microsoft.com/office/drawing/2014/main" id="{F87A5F2E-F5BF-FE6A-3A43-2982DB954A3E}"/>
              </a:ext>
            </a:extLst>
          </p:cNvPr>
          <p:cNvSpPr txBox="1"/>
          <p:nvPr/>
        </p:nvSpPr>
        <p:spPr>
          <a:xfrm>
            <a:off x="976742" y="3225575"/>
            <a:ext cx="1375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Portuguese</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53" name="Google Shape;1053;p51">
            <a:extLst>
              <a:ext uri="{FF2B5EF4-FFF2-40B4-BE49-F238E27FC236}">
                <a16:creationId xmlns:a16="http://schemas.microsoft.com/office/drawing/2014/main" id="{134A0990-F100-0798-7842-136D9D0B9664}"/>
              </a:ext>
            </a:extLst>
          </p:cNvPr>
          <p:cNvSpPr/>
          <p:nvPr/>
        </p:nvSpPr>
        <p:spPr>
          <a:xfrm>
            <a:off x="6792127" y="2984221"/>
            <a:ext cx="206400" cy="20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54" name="Google Shape;1054;p51">
            <a:extLst>
              <a:ext uri="{FF2B5EF4-FFF2-40B4-BE49-F238E27FC236}">
                <a16:creationId xmlns:a16="http://schemas.microsoft.com/office/drawing/2014/main" id="{E2402DFA-E496-FE40-B79C-F78F3A1BCBF9}"/>
              </a:ext>
            </a:extLst>
          </p:cNvPr>
          <p:cNvSpPr/>
          <p:nvPr/>
        </p:nvSpPr>
        <p:spPr>
          <a:xfrm>
            <a:off x="2145542" y="3012748"/>
            <a:ext cx="206400" cy="20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60" name="Google Shape;1060;p51">
            <a:extLst>
              <a:ext uri="{FF2B5EF4-FFF2-40B4-BE49-F238E27FC236}">
                <a16:creationId xmlns:a16="http://schemas.microsoft.com/office/drawing/2014/main" id="{EA7BCCF1-B346-64E8-B19B-72127ABE8CFC}"/>
              </a:ext>
            </a:extLst>
          </p:cNvPr>
          <p:cNvSpPr txBox="1"/>
          <p:nvPr/>
        </p:nvSpPr>
        <p:spPr>
          <a:xfrm flipH="1">
            <a:off x="487180" y="1946923"/>
            <a:ext cx="1711564"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dirty="0">
                <a:solidFill>
                  <a:schemeClr val="dk1"/>
                </a:solidFill>
                <a:latin typeface="Oswald"/>
                <a:ea typeface="Oswald"/>
                <a:cs typeface="Oswald"/>
                <a:sym typeface="Oswald"/>
              </a:rPr>
              <a:t>0.42 Million</a:t>
            </a:r>
            <a:endParaRPr sz="2000" b="1" dirty="0">
              <a:solidFill>
                <a:schemeClr val="dk1"/>
              </a:solidFill>
              <a:latin typeface="Oswald"/>
              <a:ea typeface="Oswald"/>
              <a:cs typeface="Oswald"/>
              <a:sym typeface="Oswald"/>
            </a:endParaRPr>
          </a:p>
        </p:txBody>
      </p:sp>
      <p:sp>
        <p:nvSpPr>
          <p:cNvPr id="1061" name="Google Shape;1061;p51">
            <a:extLst>
              <a:ext uri="{FF2B5EF4-FFF2-40B4-BE49-F238E27FC236}">
                <a16:creationId xmlns:a16="http://schemas.microsoft.com/office/drawing/2014/main" id="{622B8906-C70D-E861-77D8-9F5B15FBA2B3}"/>
              </a:ext>
            </a:extLst>
          </p:cNvPr>
          <p:cNvSpPr txBox="1"/>
          <p:nvPr/>
        </p:nvSpPr>
        <p:spPr>
          <a:xfrm flipH="1">
            <a:off x="770342" y="2318323"/>
            <a:ext cx="1375200" cy="37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dirty="0">
                <a:solidFill>
                  <a:schemeClr val="dk1"/>
                </a:solidFill>
                <a:latin typeface="Arial" panose="020B0604020202020204" pitchFamily="34" charset="0"/>
                <a:ea typeface="Roboto"/>
                <a:cs typeface="Arial" panose="020B0604020202020204" pitchFamily="34" charset="0"/>
                <a:sym typeface="Roboto"/>
              </a:rPr>
              <a:t>Italian</a:t>
            </a:r>
            <a:endParaRPr sz="1600" dirty="0">
              <a:solidFill>
                <a:schemeClr val="dk1"/>
              </a:solidFill>
              <a:latin typeface="Arial" panose="020B0604020202020204" pitchFamily="34" charset="0"/>
              <a:ea typeface="Roboto"/>
              <a:cs typeface="Arial" panose="020B0604020202020204" pitchFamily="34" charset="0"/>
              <a:sym typeface="Roboto"/>
            </a:endParaRPr>
          </a:p>
        </p:txBody>
      </p:sp>
      <p:sp>
        <p:nvSpPr>
          <p:cNvPr id="1063" name="Google Shape;1063;p51">
            <a:extLst>
              <a:ext uri="{FF2B5EF4-FFF2-40B4-BE49-F238E27FC236}">
                <a16:creationId xmlns:a16="http://schemas.microsoft.com/office/drawing/2014/main" id="{CDE8A013-BAA8-90D7-40EE-A672562D9270}"/>
              </a:ext>
            </a:extLst>
          </p:cNvPr>
          <p:cNvSpPr/>
          <p:nvPr/>
        </p:nvSpPr>
        <p:spPr>
          <a:xfrm flipH="1">
            <a:off x="2145542" y="2077648"/>
            <a:ext cx="206400" cy="20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a:extLst>
              <a:ext uri="{FF2B5EF4-FFF2-40B4-BE49-F238E27FC236}">
                <a16:creationId xmlns:a16="http://schemas.microsoft.com/office/drawing/2014/main" id="{2EE2190F-0CE9-DE62-131D-D7F0C7AA6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2433" y="1405887"/>
            <a:ext cx="3106005" cy="3156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538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B40E0713-924A-0D52-354E-6A249DB63E7D}"/>
            </a:ext>
          </a:extLst>
        </p:cNvPr>
        <p:cNvGrpSpPr/>
        <p:nvPr/>
      </p:nvGrpSpPr>
      <p:grpSpPr>
        <a:xfrm>
          <a:off x="0" y="0"/>
          <a:ext cx="0" cy="0"/>
          <a:chOff x="0" y="0"/>
          <a:chExt cx="0" cy="0"/>
        </a:xfrm>
      </p:grpSpPr>
      <p:sp>
        <p:nvSpPr>
          <p:cNvPr id="907" name="Google Shape;907;p46">
            <a:extLst>
              <a:ext uri="{FF2B5EF4-FFF2-40B4-BE49-F238E27FC236}">
                <a16:creationId xmlns:a16="http://schemas.microsoft.com/office/drawing/2014/main" id="{9E99C2E5-FC3E-48CB-D1B9-B99C70604487}"/>
              </a:ext>
            </a:extLst>
          </p:cNvPr>
          <p:cNvSpPr txBox="1">
            <a:spLocks noGrp="1"/>
          </p:cNvSpPr>
          <p:nvPr>
            <p:ph type="title"/>
          </p:nvPr>
        </p:nvSpPr>
        <p:spPr>
          <a:xfrm>
            <a:off x="316049" y="1824274"/>
            <a:ext cx="4255951" cy="1767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Coefficient Matrix: </a:t>
            </a:r>
            <a:br>
              <a:rPr lang="en" dirty="0"/>
            </a:br>
            <a:r>
              <a:rPr lang="en" dirty="0">
                <a:solidFill>
                  <a:srgbClr val="92D050"/>
                </a:solidFill>
              </a:rPr>
              <a:t>correlations</a:t>
            </a:r>
            <a:r>
              <a:rPr lang="en" dirty="0"/>
              <a:t> between</a:t>
            </a:r>
            <a:br>
              <a:rPr lang="en" dirty="0"/>
            </a:br>
            <a:r>
              <a:rPr lang="en" dirty="0"/>
              <a:t>numerical variables</a:t>
            </a:r>
            <a:br>
              <a:rPr lang="en" dirty="0"/>
            </a:br>
            <a:endParaRPr dirty="0"/>
          </a:p>
        </p:txBody>
      </p:sp>
      <p:pic>
        <p:nvPicPr>
          <p:cNvPr id="10" name="Picture 9">
            <a:extLst>
              <a:ext uri="{FF2B5EF4-FFF2-40B4-BE49-F238E27FC236}">
                <a16:creationId xmlns:a16="http://schemas.microsoft.com/office/drawing/2014/main" id="{1BF2C80B-D34E-F089-5BC3-B94333334086}"/>
              </a:ext>
            </a:extLst>
          </p:cNvPr>
          <p:cNvPicPr>
            <a:picLocks noChangeAspect="1"/>
          </p:cNvPicPr>
          <p:nvPr/>
        </p:nvPicPr>
        <p:blipFill>
          <a:blip r:embed="rId3"/>
          <a:stretch>
            <a:fillRect/>
          </a:stretch>
        </p:blipFill>
        <p:spPr>
          <a:xfrm>
            <a:off x="4505492" y="874403"/>
            <a:ext cx="4125014" cy="3667512"/>
          </a:xfrm>
          <a:prstGeom prst="rect">
            <a:avLst/>
          </a:prstGeom>
          <a:effectLst>
            <a:outerShdw blurRad="50800" dist="50800" dir="5400000" algn="ctr" rotWithShape="0">
              <a:srgbClr val="000000">
                <a:alpha val="63000"/>
              </a:srgbClr>
            </a:outerShdw>
          </a:effectLst>
        </p:spPr>
      </p:pic>
    </p:spTree>
    <p:extLst>
      <p:ext uri="{BB962C8B-B14F-4D97-AF65-F5344CB8AC3E}">
        <p14:creationId xmlns:p14="http://schemas.microsoft.com/office/powerpoint/2010/main" val="351011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6" name="Picture 5">
            <a:extLst>
              <a:ext uri="{FF2B5EF4-FFF2-40B4-BE49-F238E27FC236}">
                <a16:creationId xmlns:a16="http://schemas.microsoft.com/office/drawing/2014/main" id="{45610CCC-8538-BB8D-014E-407E006E3549}"/>
              </a:ext>
            </a:extLst>
          </p:cNvPr>
          <p:cNvPicPr>
            <a:picLocks noChangeAspect="1"/>
          </p:cNvPicPr>
          <p:nvPr/>
        </p:nvPicPr>
        <p:blipFill>
          <a:blip r:embed="rId3"/>
          <a:stretch>
            <a:fillRect/>
          </a:stretch>
        </p:blipFill>
        <p:spPr>
          <a:xfrm>
            <a:off x="180880" y="1259771"/>
            <a:ext cx="4959738" cy="3115733"/>
          </a:xfrm>
          <a:prstGeom prst="rect">
            <a:avLst/>
          </a:prstGeom>
        </p:spPr>
        <p:style>
          <a:lnRef idx="2">
            <a:schemeClr val="dk1"/>
          </a:lnRef>
          <a:fillRef idx="1">
            <a:schemeClr val="lt1"/>
          </a:fillRef>
          <a:effectRef idx="0">
            <a:schemeClr val="dk1"/>
          </a:effectRef>
          <a:fontRef idx="minor">
            <a:schemeClr val="dk1"/>
          </a:fontRef>
        </p:style>
      </p:pic>
      <p:sp>
        <p:nvSpPr>
          <p:cNvPr id="2" name="Google Shape;907;p46">
            <a:extLst>
              <a:ext uri="{FF2B5EF4-FFF2-40B4-BE49-F238E27FC236}">
                <a16:creationId xmlns:a16="http://schemas.microsoft.com/office/drawing/2014/main" id="{0AD3E372-0D4C-1686-A2DD-5F1EB05B0BDF}"/>
              </a:ext>
            </a:extLst>
          </p:cNvPr>
          <p:cNvSpPr txBox="1">
            <a:spLocks/>
          </p:cNvSpPr>
          <p:nvPr/>
        </p:nvSpPr>
        <p:spPr>
          <a:xfrm>
            <a:off x="550944" y="337882"/>
            <a:ext cx="8042112" cy="721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swald"/>
              <a:buNone/>
              <a:defRPr sz="1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9pPr>
          </a:lstStyle>
          <a:p>
            <a:r>
              <a:rPr lang="en" sz="2800" b="1" dirty="0">
                <a:latin typeface="Oswald" pitchFamily="2" charset="77"/>
              </a:rPr>
              <a:t>Distribution of </a:t>
            </a:r>
            <a:r>
              <a:rPr lang="en" sz="2800" b="1" dirty="0">
                <a:solidFill>
                  <a:schemeClr val="tx1"/>
                </a:solidFill>
                <a:latin typeface="Oswald" pitchFamily="2" charset="77"/>
              </a:rPr>
              <a:t>Mean</a:t>
            </a:r>
            <a:r>
              <a:rPr lang="en" sz="2800" b="1" dirty="0">
                <a:solidFill>
                  <a:srgbClr val="92D050"/>
                </a:solidFill>
                <a:latin typeface="Oswald" pitchFamily="2" charset="77"/>
              </a:rPr>
              <a:t> Recall Proportion </a:t>
            </a:r>
            <a:r>
              <a:rPr lang="en" sz="2800" b="1" dirty="0">
                <a:latin typeface="Oswald" pitchFamily="2" charset="77"/>
              </a:rPr>
              <a:t>across users</a:t>
            </a:r>
            <a:endParaRPr lang="en-US" sz="2800" dirty="0">
              <a:latin typeface="Oswald" pitchFamily="2" charset="77"/>
            </a:endParaRPr>
          </a:p>
        </p:txBody>
      </p:sp>
      <p:pic>
        <p:nvPicPr>
          <p:cNvPr id="4" name="Picture 3" descr="A screenshot of a computer code&#10;&#10;Description automatically generated">
            <a:extLst>
              <a:ext uri="{FF2B5EF4-FFF2-40B4-BE49-F238E27FC236}">
                <a16:creationId xmlns:a16="http://schemas.microsoft.com/office/drawing/2014/main" id="{AD1A1970-1886-CBC0-14EF-26CEAF4C892D}"/>
              </a:ext>
            </a:extLst>
          </p:cNvPr>
          <p:cNvPicPr>
            <a:picLocks noChangeAspect="1"/>
          </p:cNvPicPr>
          <p:nvPr/>
        </p:nvPicPr>
        <p:blipFill>
          <a:blip r:embed="rId4"/>
          <a:stretch>
            <a:fillRect/>
          </a:stretch>
        </p:blipFill>
        <p:spPr>
          <a:xfrm>
            <a:off x="5399794" y="2101208"/>
            <a:ext cx="3426584" cy="1254312"/>
          </a:xfrm>
          <a:prstGeom prst="rect">
            <a:avLst/>
          </a:prstGeom>
          <a:noFill/>
          <a:ln>
            <a:noFill/>
          </a:ln>
          <a:effectLst>
            <a:outerShdw blurRad="50800" dist="50800" dir="5400000" algn="ctr" rotWithShape="0">
              <a:srgbClr val="000000">
                <a:alpha val="52784"/>
              </a:srgbClr>
            </a:outerShdw>
          </a:effectLst>
        </p:spPr>
        <p:style>
          <a:lnRef idx="0">
            <a:scrgbClr r="0" g="0" b="0"/>
          </a:lnRef>
          <a:fillRef idx="0">
            <a:scrgbClr r="0" g="0" b="0"/>
          </a:fillRef>
          <a:effectRef idx="0">
            <a:scrgbClr r="0" g="0" b="0"/>
          </a:effectRef>
          <a:fontRef idx="minor">
            <a:schemeClr val="accent1"/>
          </a:fontRef>
        </p:style>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2"/>
          <p:cNvSpPr txBox="1">
            <a:spLocks noGrp="1"/>
          </p:cNvSpPr>
          <p:nvPr>
            <p:ph type="title" idx="9"/>
          </p:nvPr>
        </p:nvSpPr>
        <p:spPr>
          <a:xfrm>
            <a:off x="720000" y="387600"/>
            <a:ext cx="8001378" cy="1026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olidFill>
                  <a:srgbClr val="92D050"/>
                </a:solidFill>
              </a:rPr>
              <a:t>Time Decay </a:t>
            </a:r>
            <a:r>
              <a:rPr lang="en-US" sz="2800" dirty="0"/>
              <a:t>: how recall performance decays over time since the last encounter.</a:t>
            </a:r>
            <a:endParaRPr sz="2800" dirty="0"/>
          </a:p>
        </p:txBody>
      </p:sp>
      <p:pic>
        <p:nvPicPr>
          <p:cNvPr id="20" name="Picture 19">
            <a:extLst>
              <a:ext uri="{FF2B5EF4-FFF2-40B4-BE49-F238E27FC236}">
                <a16:creationId xmlns:a16="http://schemas.microsoft.com/office/drawing/2014/main" id="{2C78CB17-F8CB-EB6E-90A1-73F6F3076AE8}"/>
              </a:ext>
            </a:extLst>
          </p:cNvPr>
          <p:cNvPicPr>
            <a:picLocks noChangeAspect="1"/>
          </p:cNvPicPr>
          <p:nvPr/>
        </p:nvPicPr>
        <p:blipFill>
          <a:blip r:embed="rId3"/>
          <a:stretch>
            <a:fillRect/>
          </a:stretch>
        </p:blipFill>
        <p:spPr>
          <a:xfrm>
            <a:off x="484094" y="1510245"/>
            <a:ext cx="4512827" cy="2904808"/>
          </a:xfrm>
          <a:prstGeom prst="rect">
            <a:avLst/>
          </a:prstGeom>
          <a:effectLst>
            <a:outerShdw blurRad="50800" dist="50800" dir="5400000" algn="ctr" rotWithShape="0">
              <a:srgbClr val="000000">
                <a:alpha val="51494"/>
              </a:srgbClr>
            </a:outerShdw>
          </a:effectLst>
        </p:spPr>
      </p:pic>
      <p:pic>
        <p:nvPicPr>
          <p:cNvPr id="3" name="Picture 2" descr="A computer screen shot of a computer code&#10;&#10;Description automatically generated">
            <a:extLst>
              <a:ext uri="{FF2B5EF4-FFF2-40B4-BE49-F238E27FC236}">
                <a16:creationId xmlns:a16="http://schemas.microsoft.com/office/drawing/2014/main" id="{AD13ABB4-0D1E-B484-9755-B9728F9F5EE7}"/>
              </a:ext>
            </a:extLst>
          </p:cNvPr>
          <p:cNvPicPr>
            <a:picLocks noChangeAspect="1"/>
          </p:cNvPicPr>
          <p:nvPr/>
        </p:nvPicPr>
        <p:blipFill>
          <a:blip r:embed="rId4"/>
          <a:stretch>
            <a:fillRect/>
          </a:stretch>
        </p:blipFill>
        <p:spPr>
          <a:xfrm>
            <a:off x="5203424" y="2405329"/>
            <a:ext cx="3592998" cy="111463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51F1AD05-640D-61D5-40A7-57F73BDDB809}"/>
            </a:ext>
          </a:extLst>
        </p:cNvPr>
        <p:cNvGrpSpPr/>
        <p:nvPr/>
      </p:nvGrpSpPr>
      <p:grpSpPr>
        <a:xfrm>
          <a:off x="0" y="0"/>
          <a:ext cx="0" cy="0"/>
          <a:chOff x="0" y="0"/>
          <a:chExt cx="0" cy="0"/>
        </a:xfrm>
      </p:grpSpPr>
      <p:sp>
        <p:nvSpPr>
          <p:cNvPr id="907" name="Google Shape;907;p46">
            <a:extLst>
              <a:ext uri="{FF2B5EF4-FFF2-40B4-BE49-F238E27FC236}">
                <a16:creationId xmlns:a16="http://schemas.microsoft.com/office/drawing/2014/main" id="{281F1F0B-E82D-67E7-E569-B9070C12E94E}"/>
              </a:ext>
            </a:extLst>
          </p:cNvPr>
          <p:cNvSpPr txBox="1">
            <a:spLocks noGrp="1"/>
          </p:cNvSpPr>
          <p:nvPr>
            <p:ph type="title"/>
          </p:nvPr>
        </p:nvSpPr>
        <p:spPr>
          <a:xfrm>
            <a:off x="715618" y="337655"/>
            <a:ext cx="8042112" cy="18011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rgbClr val="7FD188"/>
                </a:solidFill>
              </a:rPr>
              <a:t>User engagement patterns </a:t>
            </a:r>
            <a:r>
              <a:rPr lang="en-US" sz="3200" dirty="0"/>
              <a:t>by frequency and duration of learning sessions.</a:t>
            </a:r>
            <a:endParaRPr sz="3200" dirty="0"/>
          </a:p>
        </p:txBody>
      </p:sp>
      <p:pic>
        <p:nvPicPr>
          <p:cNvPr id="2" name="Picture 1">
            <a:extLst>
              <a:ext uri="{FF2B5EF4-FFF2-40B4-BE49-F238E27FC236}">
                <a16:creationId xmlns:a16="http://schemas.microsoft.com/office/drawing/2014/main" id="{85D09565-3236-50AA-DD67-CEA83E7612DE}"/>
              </a:ext>
            </a:extLst>
          </p:cNvPr>
          <p:cNvPicPr>
            <a:picLocks noChangeAspect="1"/>
          </p:cNvPicPr>
          <p:nvPr/>
        </p:nvPicPr>
        <p:blipFill>
          <a:blip r:embed="rId3"/>
          <a:stretch>
            <a:fillRect/>
          </a:stretch>
        </p:blipFill>
        <p:spPr>
          <a:xfrm>
            <a:off x="386270" y="1721670"/>
            <a:ext cx="4427349" cy="2781283"/>
          </a:xfrm>
          <a:prstGeom prst="rect">
            <a:avLst/>
          </a:prstGeom>
          <a:effectLst>
            <a:outerShdw blurRad="50800" dist="38100" dir="2700000" algn="tl" rotWithShape="0">
              <a:prstClr val="black">
                <a:alpha val="40000"/>
              </a:prstClr>
            </a:outerShdw>
          </a:effectLst>
        </p:spPr>
      </p:pic>
      <p:pic>
        <p:nvPicPr>
          <p:cNvPr id="4" name="Picture 3" descr="A screen shot of a computer code&#10;&#10;Description automatically generated">
            <a:extLst>
              <a:ext uri="{FF2B5EF4-FFF2-40B4-BE49-F238E27FC236}">
                <a16:creationId xmlns:a16="http://schemas.microsoft.com/office/drawing/2014/main" id="{0A795583-9C1F-1167-4D31-72B1AC9F2214}"/>
              </a:ext>
            </a:extLst>
          </p:cNvPr>
          <p:cNvPicPr>
            <a:picLocks noChangeAspect="1"/>
          </p:cNvPicPr>
          <p:nvPr/>
        </p:nvPicPr>
        <p:blipFill>
          <a:blip r:embed="rId4"/>
          <a:stretch>
            <a:fillRect/>
          </a:stretch>
        </p:blipFill>
        <p:spPr>
          <a:xfrm>
            <a:off x="4909864" y="2385542"/>
            <a:ext cx="4080970" cy="11295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412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2580A5E0-C066-44FD-BE19-7A8F6144C869}"/>
            </a:ext>
          </a:extLst>
        </p:cNvPr>
        <p:cNvGrpSpPr/>
        <p:nvPr/>
      </p:nvGrpSpPr>
      <p:grpSpPr>
        <a:xfrm>
          <a:off x="0" y="0"/>
          <a:ext cx="0" cy="0"/>
          <a:chOff x="0" y="0"/>
          <a:chExt cx="0" cy="0"/>
        </a:xfrm>
      </p:grpSpPr>
      <p:sp>
        <p:nvSpPr>
          <p:cNvPr id="907" name="Google Shape;907;p46">
            <a:extLst>
              <a:ext uri="{FF2B5EF4-FFF2-40B4-BE49-F238E27FC236}">
                <a16:creationId xmlns:a16="http://schemas.microsoft.com/office/drawing/2014/main" id="{259E062A-5735-DE93-797F-51E345A6C2D4}"/>
              </a:ext>
            </a:extLst>
          </p:cNvPr>
          <p:cNvSpPr txBox="1">
            <a:spLocks noGrp="1"/>
          </p:cNvSpPr>
          <p:nvPr>
            <p:ph type="title"/>
          </p:nvPr>
        </p:nvSpPr>
        <p:spPr>
          <a:xfrm>
            <a:off x="715618" y="337655"/>
            <a:ext cx="8042112" cy="21110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92D050"/>
                </a:solidFill>
              </a:rPr>
              <a:t>Session Difficulty</a:t>
            </a:r>
            <a:r>
              <a:rPr lang="en-US" sz="2400" dirty="0"/>
              <a:t>: whether certain sessions are more challenging based on factors like session duration or the number of new words introduced</a:t>
            </a:r>
            <a:endParaRPr sz="2400" dirty="0"/>
          </a:p>
        </p:txBody>
      </p:sp>
      <p:pic>
        <p:nvPicPr>
          <p:cNvPr id="3" name="Picture 2">
            <a:extLst>
              <a:ext uri="{FF2B5EF4-FFF2-40B4-BE49-F238E27FC236}">
                <a16:creationId xmlns:a16="http://schemas.microsoft.com/office/drawing/2014/main" id="{6EF5E69A-F0ED-BA86-FC6F-149356311712}"/>
              </a:ext>
            </a:extLst>
          </p:cNvPr>
          <p:cNvPicPr>
            <a:picLocks noChangeAspect="1"/>
          </p:cNvPicPr>
          <p:nvPr/>
        </p:nvPicPr>
        <p:blipFill>
          <a:blip r:embed="rId3"/>
          <a:stretch>
            <a:fillRect/>
          </a:stretch>
        </p:blipFill>
        <p:spPr>
          <a:xfrm>
            <a:off x="469730" y="1648308"/>
            <a:ext cx="4551289" cy="2877588"/>
          </a:xfrm>
          <a:prstGeom prst="rect">
            <a:avLst/>
          </a:prstGeom>
          <a:effectLst>
            <a:outerShdw blurRad="50800" dist="38100" dir="2700000" algn="tl" rotWithShape="0">
              <a:prstClr val="black">
                <a:alpha val="40000"/>
              </a:prstClr>
            </a:outerShdw>
          </a:effectLst>
        </p:spPr>
      </p:pic>
      <p:pic>
        <p:nvPicPr>
          <p:cNvPr id="5" name="Picture 4" descr="A computer screen shot of a code&#10;&#10;Description automatically generated">
            <a:extLst>
              <a:ext uri="{FF2B5EF4-FFF2-40B4-BE49-F238E27FC236}">
                <a16:creationId xmlns:a16="http://schemas.microsoft.com/office/drawing/2014/main" id="{3C030B93-0A0A-ED50-A207-FAFC8E054A0C}"/>
              </a:ext>
            </a:extLst>
          </p:cNvPr>
          <p:cNvPicPr>
            <a:picLocks noChangeAspect="1"/>
          </p:cNvPicPr>
          <p:nvPr/>
        </p:nvPicPr>
        <p:blipFill>
          <a:blip r:embed="rId4"/>
          <a:stretch>
            <a:fillRect/>
          </a:stretch>
        </p:blipFill>
        <p:spPr>
          <a:xfrm>
            <a:off x="5086830" y="2520965"/>
            <a:ext cx="3895805" cy="88678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8629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F715E7E0-781E-2921-F20E-D30E01B67412}"/>
            </a:ext>
          </a:extLst>
        </p:cNvPr>
        <p:cNvGrpSpPr/>
        <p:nvPr/>
      </p:nvGrpSpPr>
      <p:grpSpPr>
        <a:xfrm>
          <a:off x="0" y="0"/>
          <a:ext cx="0" cy="0"/>
          <a:chOff x="0" y="0"/>
          <a:chExt cx="0" cy="0"/>
        </a:xfrm>
      </p:grpSpPr>
      <p:sp>
        <p:nvSpPr>
          <p:cNvPr id="907" name="Google Shape;907;p46">
            <a:extLst>
              <a:ext uri="{FF2B5EF4-FFF2-40B4-BE49-F238E27FC236}">
                <a16:creationId xmlns:a16="http://schemas.microsoft.com/office/drawing/2014/main" id="{C56A23E6-BCC6-E9D2-5C03-8BE4E68B29F3}"/>
              </a:ext>
            </a:extLst>
          </p:cNvPr>
          <p:cNvSpPr txBox="1">
            <a:spLocks noGrp="1"/>
          </p:cNvSpPr>
          <p:nvPr>
            <p:ph type="title"/>
          </p:nvPr>
        </p:nvSpPr>
        <p:spPr>
          <a:xfrm>
            <a:off x="357234" y="263938"/>
            <a:ext cx="8571974" cy="199444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solidFill>
                  <a:srgbClr val="92D050"/>
                </a:solidFill>
              </a:rPr>
              <a:t>Long-term Learning Trends</a:t>
            </a:r>
            <a:r>
              <a:rPr lang="en-US" sz="3200" dirty="0"/>
              <a:t>: How learning outcomes change over time for individual users.</a:t>
            </a:r>
            <a:endParaRPr sz="3200" dirty="0"/>
          </a:p>
        </p:txBody>
      </p:sp>
      <p:pic>
        <p:nvPicPr>
          <p:cNvPr id="11" name="Picture 10">
            <a:extLst>
              <a:ext uri="{FF2B5EF4-FFF2-40B4-BE49-F238E27FC236}">
                <a16:creationId xmlns:a16="http://schemas.microsoft.com/office/drawing/2014/main" id="{580BF8D2-D934-3A2B-D0F1-5E963B0352FB}"/>
              </a:ext>
            </a:extLst>
          </p:cNvPr>
          <p:cNvPicPr>
            <a:picLocks noChangeAspect="1"/>
          </p:cNvPicPr>
          <p:nvPr/>
        </p:nvPicPr>
        <p:blipFill>
          <a:blip r:embed="rId3"/>
          <a:stretch>
            <a:fillRect/>
          </a:stretch>
        </p:blipFill>
        <p:spPr>
          <a:xfrm>
            <a:off x="357235" y="1703096"/>
            <a:ext cx="4845892" cy="2549785"/>
          </a:xfrm>
          <a:prstGeom prst="rect">
            <a:avLst/>
          </a:prstGeom>
          <a:effectLst>
            <a:outerShdw blurRad="50800" dist="50800" dir="5400000" algn="ctr" rotWithShape="0">
              <a:srgbClr val="000000">
                <a:alpha val="55000"/>
              </a:srgbClr>
            </a:outerShdw>
          </a:effectLst>
        </p:spPr>
      </p:pic>
      <p:pic>
        <p:nvPicPr>
          <p:cNvPr id="3" name="Picture 2" descr="A screen shot of a computer code&#10;&#10;Description automatically generated">
            <a:extLst>
              <a:ext uri="{FF2B5EF4-FFF2-40B4-BE49-F238E27FC236}">
                <a16:creationId xmlns:a16="http://schemas.microsoft.com/office/drawing/2014/main" id="{7F19B0B9-2C29-4F8F-5EC3-262DCE625CEE}"/>
              </a:ext>
            </a:extLst>
          </p:cNvPr>
          <p:cNvPicPr>
            <a:picLocks noChangeAspect="1"/>
          </p:cNvPicPr>
          <p:nvPr/>
        </p:nvPicPr>
        <p:blipFill>
          <a:blip r:embed="rId4"/>
          <a:stretch>
            <a:fillRect/>
          </a:stretch>
        </p:blipFill>
        <p:spPr>
          <a:xfrm>
            <a:off x="5380247" y="2258383"/>
            <a:ext cx="3486504" cy="1200048"/>
          </a:xfrm>
          <a:prstGeom prst="rect">
            <a:avLst/>
          </a:prstGeom>
        </p:spPr>
        <p:style>
          <a:lnRef idx="1">
            <a:schemeClr val="accent1"/>
          </a:lnRef>
          <a:fillRef idx="3">
            <a:schemeClr val="accent1"/>
          </a:fillRef>
          <a:effectRef idx="2">
            <a:schemeClr val="accent1"/>
          </a:effectRef>
          <a:fontRef idx="minor">
            <a:schemeClr val="lt1"/>
          </a:fontRef>
        </p:style>
      </p:pic>
    </p:spTree>
    <p:extLst>
      <p:ext uri="{BB962C8B-B14F-4D97-AF65-F5344CB8AC3E}">
        <p14:creationId xmlns:p14="http://schemas.microsoft.com/office/powerpoint/2010/main" val="379757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5A4D568C-07D1-1E83-83B8-AF7F5F012BFC}"/>
            </a:ext>
          </a:extLst>
        </p:cNvPr>
        <p:cNvGrpSpPr/>
        <p:nvPr/>
      </p:nvGrpSpPr>
      <p:grpSpPr>
        <a:xfrm>
          <a:off x="0" y="0"/>
          <a:ext cx="0" cy="0"/>
          <a:chOff x="0" y="0"/>
          <a:chExt cx="0" cy="0"/>
        </a:xfrm>
      </p:grpSpPr>
      <p:sp>
        <p:nvSpPr>
          <p:cNvPr id="907" name="Google Shape;907;p46">
            <a:extLst>
              <a:ext uri="{FF2B5EF4-FFF2-40B4-BE49-F238E27FC236}">
                <a16:creationId xmlns:a16="http://schemas.microsoft.com/office/drawing/2014/main" id="{05DA926D-BAFC-97C4-8E71-B3AB07CE4501}"/>
              </a:ext>
            </a:extLst>
          </p:cNvPr>
          <p:cNvSpPr txBox="1">
            <a:spLocks noGrp="1"/>
          </p:cNvSpPr>
          <p:nvPr>
            <p:ph type="title"/>
          </p:nvPr>
        </p:nvSpPr>
        <p:spPr>
          <a:xfrm>
            <a:off x="357234" y="263938"/>
            <a:ext cx="8571974" cy="76700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Analysis I am still working on …</a:t>
            </a:r>
            <a:br>
              <a:rPr lang="en-US" sz="3200" dirty="0"/>
            </a:br>
            <a:endParaRPr sz="3200" dirty="0"/>
          </a:p>
        </p:txBody>
      </p:sp>
      <p:sp>
        <p:nvSpPr>
          <p:cNvPr id="5" name="Google Shape;980;p47">
            <a:extLst>
              <a:ext uri="{FF2B5EF4-FFF2-40B4-BE49-F238E27FC236}">
                <a16:creationId xmlns:a16="http://schemas.microsoft.com/office/drawing/2014/main" id="{1555FF10-9752-B606-D96D-60A3B127B147}"/>
              </a:ext>
            </a:extLst>
          </p:cNvPr>
          <p:cNvSpPr txBox="1">
            <a:spLocks/>
          </p:cNvSpPr>
          <p:nvPr/>
        </p:nvSpPr>
        <p:spPr>
          <a:xfrm>
            <a:off x="497701" y="1262679"/>
            <a:ext cx="8000840" cy="295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16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9pPr>
          </a:lstStyle>
          <a:p>
            <a:pPr marL="171450" indent="-171450">
              <a:buFont typeface="Arial" panose="020B0604020202020204" pitchFamily="34" charset="0"/>
              <a:buChar char="•"/>
            </a:pPr>
            <a:r>
              <a:rPr lang="en-US" b="1" dirty="0"/>
              <a:t>Temporal Analysis by Day of Week: </a:t>
            </a:r>
            <a:r>
              <a:rPr lang="en-US" dirty="0"/>
              <a:t>Analyze if there are any patterns in learning outcomes based on the day of the week.</a:t>
            </a:r>
          </a:p>
          <a:p>
            <a:pPr marL="171450" indent="-171450">
              <a:buFont typeface="Arial" panose="020B0604020202020204" pitchFamily="34" charset="0"/>
              <a:buChar char="•"/>
            </a:pPr>
            <a:r>
              <a:rPr lang="en-US" b="1" dirty="0"/>
              <a:t>Error Analysis</a:t>
            </a:r>
            <a:r>
              <a:rPr lang="en-US" dirty="0"/>
              <a:t>: Investigate common errors made by users during learning sessions and identify areas for improvement</a:t>
            </a:r>
          </a:p>
          <a:p>
            <a:pPr marL="171450" indent="-171450">
              <a:buFont typeface="Arial" panose="020B0604020202020204" pitchFamily="34" charset="0"/>
              <a:buChar char="•"/>
            </a:pPr>
            <a:r>
              <a:rPr lang="en-US" b="1" dirty="0"/>
              <a:t>Clustering Analysis</a:t>
            </a:r>
            <a:r>
              <a:rPr lang="en-US" dirty="0"/>
              <a:t>: Group users based on their learning behavior and performance</a:t>
            </a:r>
          </a:p>
          <a:p>
            <a:pPr marL="171450" indent="-171450">
              <a:buFont typeface="Arial" panose="020B0604020202020204" pitchFamily="34" charset="0"/>
              <a:buChar char="•"/>
            </a:pPr>
            <a:r>
              <a:rPr lang="en-US" b="1" dirty="0"/>
              <a:t>Sequential Pattern Mining</a:t>
            </a:r>
            <a:r>
              <a:rPr lang="en-US" dirty="0"/>
              <a:t>: Identify common patterns of learning sequences that lead to successful recall.</a:t>
            </a:r>
          </a:p>
          <a:p>
            <a:pPr marL="171450" indent="-171450">
              <a:buFont typeface="Arial" panose="020B0604020202020204" pitchFamily="34" charset="0"/>
              <a:buChar char="•"/>
            </a:pPr>
            <a:r>
              <a:rPr lang="en-US" b="1" dirty="0"/>
              <a:t>User Retention Analysis</a:t>
            </a:r>
            <a:r>
              <a:rPr lang="en-US" dirty="0"/>
              <a:t>: Analyze user retention by tracking the number of sessions over time.</a:t>
            </a:r>
          </a:p>
          <a:p>
            <a:pPr marL="171450" indent="-171450">
              <a:buFont typeface="Arial" panose="020B0604020202020204" pitchFamily="34" charset="0"/>
              <a:buChar char="•"/>
            </a:pPr>
            <a:r>
              <a:rPr lang="en-US" b="1" dirty="0"/>
              <a:t>Word Difficulty Analysis</a:t>
            </a:r>
            <a:r>
              <a:rPr lang="en-US" dirty="0"/>
              <a:t>: Investigate the difficulty level of different words based on their recall performance.</a:t>
            </a:r>
          </a:p>
        </p:txBody>
      </p:sp>
    </p:spTree>
    <p:extLst>
      <p:ext uri="{BB962C8B-B14F-4D97-AF65-F5344CB8AC3E}">
        <p14:creationId xmlns:p14="http://schemas.microsoft.com/office/powerpoint/2010/main" val="731220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55"/>
          <p:cNvSpPr txBox="1">
            <a:spLocks noGrp="1"/>
          </p:cNvSpPr>
          <p:nvPr>
            <p:ph type="title"/>
          </p:nvPr>
        </p:nvSpPr>
        <p:spPr>
          <a:xfrm>
            <a:off x="719999" y="2114518"/>
            <a:ext cx="5233325"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IMPLICATIONS FOR </a:t>
            </a:r>
            <a:r>
              <a:rPr lang="en" sz="4000" dirty="0">
                <a:solidFill>
                  <a:srgbClr val="92D050"/>
                </a:solidFill>
              </a:rPr>
              <a:t>STAKEHOLDERS</a:t>
            </a:r>
            <a:endParaRPr sz="4000" dirty="0">
              <a:solidFill>
                <a:srgbClr val="92D050"/>
              </a:solidFill>
            </a:endParaRPr>
          </a:p>
        </p:txBody>
      </p:sp>
      <p:sp>
        <p:nvSpPr>
          <p:cNvPr id="1116" name="Google Shape;1116;p55"/>
          <p:cNvSpPr/>
          <p:nvPr/>
        </p:nvSpPr>
        <p:spPr>
          <a:xfrm flipH="1">
            <a:off x="36603" y="2249691"/>
            <a:ext cx="68239" cy="79678"/>
          </a:xfrm>
          <a:custGeom>
            <a:avLst/>
            <a:gdLst/>
            <a:ahLst/>
            <a:cxnLst/>
            <a:rect l="l" t="t" r="r" b="b"/>
            <a:pathLst>
              <a:path w="358" h="418" extrusionOk="0">
                <a:moveTo>
                  <a:pt x="215" y="1"/>
                </a:moveTo>
                <a:cubicBezTo>
                  <a:pt x="203" y="1"/>
                  <a:pt x="203" y="12"/>
                  <a:pt x="191" y="12"/>
                </a:cubicBezTo>
                <a:cubicBezTo>
                  <a:pt x="156" y="24"/>
                  <a:pt x="144" y="36"/>
                  <a:pt x="144" y="60"/>
                </a:cubicBezTo>
                <a:cubicBezTo>
                  <a:pt x="108" y="120"/>
                  <a:pt x="60" y="191"/>
                  <a:pt x="13" y="251"/>
                </a:cubicBezTo>
                <a:cubicBezTo>
                  <a:pt x="1" y="274"/>
                  <a:pt x="1" y="310"/>
                  <a:pt x="1" y="334"/>
                </a:cubicBezTo>
                <a:cubicBezTo>
                  <a:pt x="1" y="370"/>
                  <a:pt x="25" y="393"/>
                  <a:pt x="36" y="393"/>
                </a:cubicBezTo>
                <a:cubicBezTo>
                  <a:pt x="72" y="417"/>
                  <a:pt x="96" y="417"/>
                  <a:pt x="132" y="417"/>
                </a:cubicBezTo>
                <a:cubicBezTo>
                  <a:pt x="144" y="417"/>
                  <a:pt x="144" y="393"/>
                  <a:pt x="156" y="393"/>
                </a:cubicBezTo>
                <a:lnTo>
                  <a:pt x="203" y="358"/>
                </a:lnTo>
                <a:cubicBezTo>
                  <a:pt x="251" y="298"/>
                  <a:pt x="298" y="215"/>
                  <a:pt x="334" y="155"/>
                </a:cubicBezTo>
                <a:cubicBezTo>
                  <a:pt x="358" y="132"/>
                  <a:pt x="358" y="96"/>
                  <a:pt x="358" y="72"/>
                </a:cubicBezTo>
                <a:cubicBezTo>
                  <a:pt x="358" y="36"/>
                  <a:pt x="322" y="12"/>
                  <a:pt x="310" y="12"/>
                </a:cubicBezTo>
                <a:cubicBezTo>
                  <a:pt x="275" y="1"/>
                  <a:pt x="251"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838125" y="756502"/>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txBox="1">
            <a:spLocks noGrp="1"/>
          </p:cNvSpPr>
          <p:nvPr>
            <p:ph type="title" idx="2"/>
          </p:nvPr>
        </p:nvSpPr>
        <p:spPr>
          <a:xfrm>
            <a:off x="964425" y="1024714"/>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02</a:t>
            </a:r>
            <a:endParaRPr sz="4800" dirty="0"/>
          </a:p>
        </p:txBody>
      </p:sp>
      <p:grpSp>
        <p:nvGrpSpPr>
          <p:cNvPr id="1119" name="Google Shape;1119;p55"/>
          <p:cNvGrpSpPr/>
          <p:nvPr/>
        </p:nvGrpSpPr>
        <p:grpSpPr>
          <a:xfrm>
            <a:off x="4752738" y="540373"/>
            <a:ext cx="3486785" cy="4062768"/>
            <a:chOff x="4752738" y="540373"/>
            <a:chExt cx="3486785" cy="4062768"/>
          </a:xfrm>
        </p:grpSpPr>
        <p:grpSp>
          <p:nvGrpSpPr>
            <p:cNvPr id="1120" name="Google Shape;1120;p55"/>
            <p:cNvGrpSpPr/>
            <p:nvPr/>
          </p:nvGrpSpPr>
          <p:grpSpPr>
            <a:xfrm>
              <a:off x="4752738" y="918145"/>
              <a:ext cx="3486785" cy="3684997"/>
              <a:chOff x="7457471" y="2218780"/>
              <a:chExt cx="1105407" cy="1168431"/>
            </a:xfrm>
          </p:grpSpPr>
          <p:sp>
            <p:nvSpPr>
              <p:cNvPr id="1121" name="Google Shape;1121;p55"/>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7974159" y="2854298"/>
                <a:ext cx="84339" cy="38739"/>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7989460" y="2841176"/>
                <a:ext cx="54049" cy="37957"/>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7984414" y="2954023"/>
                <a:ext cx="60639" cy="60639"/>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8000150" y="2969747"/>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5"/>
            <p:cNvSpPr/>
            <p:nvPr/>
          </p:nvSpPr>
          <p:spPr>
            <a:xfrm>
              <a:off x="5420580" y="540373"/>
              <a:ext cx="2151102"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algn="ctr"/>
              <a:r>
                <a:rPr lang="en-US" sz="1800" dirty="0">
                  <a:solidFill>
                    <a:schemeClr val="dk1"/>
                  </a:solidFill>
                  <a:latin typeface="Oswald"/>
                  <a:ea typeface="Oswald"/>
                  <a:cs typeface="Oswald"/>
                  <a:sym typeface="Oswald"/>
                </a:rPr>
                <a:t>implicaciones para las partes interesadas</a:t>
              </a:r>
              <a:r>
                <a:rPr lang="en" sz="1800" dirty="0">
                  <a:solidFill>
                    <a:schemeClr val="dk1"/>
                  </a:solidFill>
                  <a:latin typeface="Oswald"/>
                  <a:ea typeface="Oswald"/>
                  <a:cs typeface="Oswald"/>
                  <a:sym typeface="Oswald"/>
                </a:rPr>
                <a:t>!</a:t>
              </a:r>
              <a:endParaRPr sz="1800" dirty="0">
                <a:solidFill>
                  <a:schemeClr val="dk1"/>
                </a:solidFill>
                <a:latin typeface="Oswald"/>
                <a:ea typeface="Oswald"/>
                <a:cs typeface="Oswald"/>
                <a:sym typeface="Oswald"/>
              </a:endParaRP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38"/>
          <p:cNvGrpSpPr/>
          <p:nvPr/>
        </p:nvGrpSpPr>
        <p:grpSpPr>
          <a:xfrm>
            <a:off x="4613499" y="261052"/>
            <a:ext cx="4189163" cy="4113840"/>
            <a:chOff x="4613499" y="261052"/>
            <a:chExt cx="4189163" cy="4113840"/>
          </a:xfrm>
        </p:grpSpPr>
        <p:grpSp>
          <p:nvGrpSpPr>
            <p:cNvPr id="592" name="Google Shape;592;p38"/>
            <p:cNvGrpSpPr/>
            <p:nvPr/>
          </p:nvGrpSpPr>
          <p:grpSpPr>
            <a:xfrm>
              <a:off x="4613499" y="261052"/>
              <a:ext cx="537751" cy="1362722"/>
              <a:chOff x="1825342" y="1199934"/>
              <a:chExt cx="439196" cy="1112971"/>
            </a:xfrm>
          </p:grpSpPr>
          <p:sp>
            <p:nvSpPr>
              <p:cNvPr id="593" name="Google Shape;593;p38"/>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Hi!</a:t>
                </a:r>
                <a:endParaRPr sz="1200">
                  <a:solidFill>
                    <a:schemeClr val="dk1"/>
                  </a:solidFill>
                  <a:latin typeface="Oswald"/>
                  <a:ea typeface="Oswald"/>
                  <a:cs typeface="Oswald"/>
                  <a:sym typeface="Oswald"/>
                </a:endParaRPr>
              </a:p>
            </p:txBody>
          </p:sp>
          <p:grpSp>
            <p:nvGrpSpPr>
              <p:cNvPr id="594" name="Google Shape;594;p38"/>
              <p:cNvGrpSpPr/>
              <p:nvPr/>
            </p:nvGrpSpPr>
            <p:grpSpPr>
              <a:xfrm>
                <a:off x="1843610" y="1679098"/>
                <a:ext cx="402660" cy="633807"/>
                <a:chOff x="6619444" y="1494648"/>
                <a:chExt cx="932298" cy="1467487"/>
              </a:xfrm>
            </p:grpSpPr>
            <p:sp>
              <p:nvSpPr>
                <p:cNvPr id="595" name="Google Shape;595;p38"/>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8"/>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38"/>
            <p:cNvGrpSpPr/>
            <p:nvPr/>
          </p:nvGrpSpPr>
          <p:grpSpPr>
            <a:xfrm>
              <a:off x="5472732" y="2878630"/>
              <a:ext cx="537751" cy="1496262"/>
              <a:chOff x="3117417" y="2632096"/>
              <a:chExt cx="439196" cy="1222037"/>
            </a:xfrm>
          </p:grpSpPr>
          <p:grpSp>
            <p:nvGrpSpPr>
              <p:cNvPr id="618" name="Google Shape;618;p38"/>
              <p:cNvGrpSpPr/>
              <p:nvPr/>
            </p:nvGrpSpPr>
            <p:grpSpPr>
              <a:xfrm>
                <a:off x="3135713" y="3132444"/>
                <a:ext cx="402603" cy="721689"/>
                <a:chOff x="4159867" y="674068"/>
                <a:chExt cx="1014113" cy="1817856"/>
              </a:xfrm>
            </p:grpSpPr>
            <p:sp>
              <p:nvSpPr>
                <p:cNvPr id="619" name="Google Shape;619;p38"/>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8"/>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dirty="0">
                    <a:solidFill>
                      <a:schemeClr val="dk1"/>
                    </a:solidFill>
                    <a:latin typeface="Oswald"/>
                    <a:ea typeface="Oswald"/>
                    <a:cs typeface="Oswald"/>
                    <a:sym typeface="Oswald"/>
                  </a:rPr>
                  <a:t>Oi!</a:t>
                </a:r>
                <a:endParaRPr sz="1200" dirty="0">
                  <a:solidFill>
                    <a:schemeClr val="dk1"/>
                  </a:solidFill>
                  <a:latin typeface="Oswald"/>
                  <a:ea typeface="Oswald"/>
                  <a:cs typeface="Oswald"/>
                  <a:sym typeface="Oswald"/>
                </a:endParaRPr>
              </a:p>
            </p:txBody>
          </p:sp>
        </p:grpSp>
        <p:grpSp>
          <p:nvGrpSpPr>
            <p:cNvPr id="642" name="Google Shape;642;p38"/>
            <p:cNvGrpSpPr/>
            <p:nvPr/>
          </p:nvGrpSpPr>
          <p:grpSpPr>
            <a:xfrm>
              <a:off x="6027164" y="261052"/>
              <a:ext cx="764514" cy="1137412"/>
              <a:chOff x="3323877" y="799050"/>
              <a:chExt cx="624399" cy="928955"/>
            </a:xfrm>
          </p:grpSpPr>
          <p:grpSp>
            <p:nvGrpSpPr>
              <p:cNvPr id="643" name="Google Shape;643;p38"/>
              <p:cNvGrpSpPr/>
              <p:nvPr/>
            </p:nvGrpSpPr>
            <p:grpSpPr>
              <a:xfrm>
                <a:off x="3434746" y="1126821"/>
                <a:ext cx="402653" cy="601184"/>
                <a:chOff x="5700570" y="3455680"/>
                <a:chExt cx="769008" cy="1148174"/>
              </a:xfrm>
            </p:grpSpPr>
            <p:sp>
              <p:nvSpPr>
                <p:cNvPr id="644" name="Google Shape;644;p38"/>
                <p:cNvSpPr/>
                <p:nvPr/>
              </p:nvSpPr>
              <p:spPr>
                <a:xfrm>
                  <a:off x="5760977" y="4254864"/>
                  <a:ext cx="648195" cy="348990"/>
                </a:xfrm>
                <a:custGeom>
                  <a:avLst/>
                  <a:gdLst/>
                  <a:ahLst/>
                  <a:cxnLst/>
                  <a:rect l="l" t="t" r="r" b="b"/>
                  <a:pathLst>
                    <a:path w="46742" h="25166" extrusionOk="0">
                      <a:moveTo>
                        <a:pt x="23391" y="1"/>
                      </a:moveTo>
                      <a:cubicBezTo>
                        <a:pt x="202" y="1"/>
                        <a:pt x="0" y="8913"/>
                        <a:pt x="0" y="25166"/>
                      </a:cubicBezTo>
                      <a:lnTo>
                        <a:pt x="46742" y="25166"/>
                      </a:lnTo>
                      <a:cubicBezTo>
                        <a:pt x="46742" y="8913"/>
                        <a:pt x="46580" y="1"/>
                        <a:pt x="23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5883454" y="4202293"/>
                  <a:ext cx="403239" cy="276296"/>
                </a:xfrm>
                <a:custGeom>
                  <a:avLst/>
                  <a:gdLst/>
                  <a:ahLst/>
                  <a:cxnLst/>
                  <a:rect l="l" t="t" r="r" b="b"/>
                  <a:pathLst>
                    <a:path w="29078" h="19924" extrusionOk="0">
                      <a:moveTo>
                        <a:pt x="5405" y="1"/>
                      </a:moveTo>
                      <a:cubicBezTo>
                        <a:pt x="2420" y="1"/>
                        <a:pt x="0" y="2420"/>
                        <a:pt x="0" y="5405"/>
                      </a:cubicBezTo>
                      <a:cubicBezTo>
                        <a:pt x="0" y="13430"/>
                        <a:pt x="6493" y="19923"/>
                        <a:pt x="14559" y="19923"/>
                      </a:cubicBezTo>
                      <a:cubicBezTo>
                        <a:pt x="22585" y="19923"/>
                        <a:pt x="29078" y="13430"/>
                        <a:pt x="29078" y="5405"/>
                      </a:cubicBezTo>
                      <a:cubicBezTo>
                        <a:pt x="29078" y="2420"/>
                        <a:pt x="26658" y="1"/>
                        <a:pt x="23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5947203" y="4105539"/>
                  <a:ext cx="275741" cy="183661"/>
                </a:xfrm>
                <a:custGeom>
                  <a:avLst/>
                  <a:gdLst/>
                  <a:ahLst/>
                  <a:cxnLst/>
                  <a:rect l="l" t="t" r="r" b="b"/>
                  <a:pathLst>
                    <a:path w="19884" h="13244" extrusionOk="0">
                      <a:moveTo>
                        <a:pt x="1" y="1"/>
                      </a:moveTo>
                      <a:lnTo>
                        <a:pt x="1" y="9841"/>
                      </a:lnTo>
                      <a:cubicBezTo>
                        <a:pt x="3036" y="12102"/>
                        <a:pt x="6647" y="13243"/>
                        <a:pt x="10264" y="13243"/>
                      </a:cubicBezTo>
                      <a:cubicBezTo>
                        <a:pt x="13616" y="13243"/>
                        <a:pt x="16974" y="12263"/>
                        <a:pt x="19883" y="10285"/>
                      </a:cubicBezTo>
                      <a:lnTo>
                        <a:pt x="19883"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5947203" y="4105539"/>
                  <a:ext cx="275741" cy="158714"/>
                </a:xfrm>
                <a:custGeom>
                  <a:avLst/>
                  <a:gdLst/>
                  <a:ahLst/>
                  <a:cxnLst/>
                  <a:rect l="l" t="t" r="r" b="b"/>
                  <a:pathLst>
                    <a:path w="19884" h="11445" extrusionOk="0">
                      <a:moveTo>
                        <a:pt x="1" y="1"/>
                      </a:moveTo>
                      <a:lnTo>
                        <a:pt x="1" y="8268"/>
                      </a:lnTo>
                      <a:cubicBezTo>
                        <a:pt x="2985" y="10386"/>
                        <a:pt x="6474" y="11444"/>
                        <a:pt x="9957" y="11444"/>
                      </a:cubicBezTo>
                      <a:cubicBezTo>
                        <a:pt x="13441" y="11444"/>
                        <a:pt x="16919" y="10386"/>
                        <a:pt x="19883" y="8268"/>
                      </a:cubicBezTo>
                      <a:lnTo>
                        <a:pt x="19883"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5796769" y="3509930"/>
                  <a:ext cx="577165" cy="726491"/>
                </a:xfrm>
                <a:custGeom>
                  <a:avLst/>
                  <a:gdLst/>
                  <a:ahLst/>
                  <a:cxnLst/>
                  <a:rect l="l" t="t" r="r" b="b"/>
                  <a:pathLst>
                    <a:path w="41620" h="52388" extrusionOk="0">
                      <a:moveTo>
                        <a:pt x="20810" y="0"/>
                      </a:moveTo>
                      <a:cubicBezTo>
                        <a:pt x="9316" y="0"/>
                        <a:pt x="0" y="11736"/>
                        <a:pt x="0" y="26214"/>
                      </a:cubicBezTo>
                      <a:cubicBezTo>
                        <a:pt x="0" y="40652"/>
                        <a:pt x="9316" y="52388"/>
                        <a:pt x="20810" y="52388"/>
                      </a:cubicBezTo>
                      <a:cubicBezTo>
                        <a:pt x="32304" y="52388"/>
                        <a:pt x="41620" y="40652"/>
                        <a:pt x="41620" y="26214"/>
                      </a:cubicBezTo>
                      <a:cubicBezTo>
                        <a:pt x="41620" y="11736"/>
                        <a:pt x="32304" y="0"/>
                        <a:pt x="20810"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5795645" y="3803547"/>
                  <a:ext cx="46442" cy="139826"/>
                </a:xfrm>
                <a:custGeom>
                  <a:avLst/>
                  <a:gdLst/>
                  <a:ahLst/>
                  <a:cxnLst/>
                  <a:rect l="l" t="t" r="r" b="b"/>
                  <a:pathLst>
                    <a:path w="3349" h="10083" extrusionOk="0">
                      <a:moveTo>
                        <a:pt x="1" y="0"/>
                      </a:moveTo>
                      <a:lnTo>
                        <a:pt x="1" y="10082"/>
                      </a:lnTo>
                      <a:cubicBezTo>
                        <a:pt x="1856" y="10082"/>
                        <a:pt x="3348" y="8550"/>
                        <a:pt x="3348" y="6695"/>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29184" y="3803547"/>
                  <a:ext cx="46428" cy="139826"/>
                </a:xfrm>
                <a:custGeom>
                  <a:avLst/>
                  <a:gdLst/>
                  <a:ahLst/>
                  <a:cxnLst/>
                  <a:rect l="l" t="t" r="r" b="b"/>
                  <a:pathLst>
                    <a:path w="3348" h="10083" extrusionOk="0">
                      <a:moveTo>
                        <a:pt x="1" y="0"/>
                      </a:moveTo>
                      <a:lnTo>
                        <a:pt x="1" y="6695"/>
                      </a:lnTo>
                      <a:cubicBezTo>
                        <a:pt x="1" y="8550"/>
                        <a:pt x="1493" y="10082"/>
                        <a:pt x="3348" y="10082"/>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293392"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347641" y="3972578"/>
                  <a:ext cx="60407" cy="59713"/>
                </a:xfrm>
                <a:custGeom>
                  <a:avLst/>
                  <a:gdLst/>
                  <a:ahLst/>
                  <a:cxnLst/>
                  <a:rect l="l" t="t" r="r" b="b"/>
                  <a:pathLst>
                    <a:path w="4356" h="4306" extrusionOk="0">
                      <a:moveTo>
                        <a:pt x="3676" y="1"/>
                      </a:moveTo>
                      <a:cubicBezTo>
                        <a:pt x="3327" y="1"/>
                        <a:pt x="2980" y="54"/>
                        <a:pt x="2662" y="152"/>
                      </a:cubicBezTo>
                      <a:cubicBezTo>
                        <a:pt x="2098" y="353"/>
                        <a:pt x="1573" y="676"/>
                        <a:pt x="1130" y="1079"/>
                      </a:cubicBezTo>
                      <a:cubicBezTo>
                        <a:pt x="726" y="1523"/>
                        <a:pt x="404" y="2007"/>
                        <a:pt x="242" y="2612"/>
                      </a:cubicBezTo>
                      <a:cubicBezTo>
                        <a:pt x="41" y="3136"/>
                        <a:pt x="0" y="3741"/>
                        <a:pt x="121" y="4306"/>
                      </a:cubicBezTo>
                      <a:cubicBezTo>
                        <a:pt x="525" y="2168"/>
                        <a:pt x="2219" y="474"/>
                        <a:pt x="4356" y="71"/>
                      </a:cubicBezTo>
                      <a:cubicBezTo>
                        <a:pt x="4133" y="23"/>
                        <a:pt x="3904" y="1"/>
                        <a:pt x="367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5700570"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5762100" y="3972619"/>
                  <a:ext cx="60962" cy="59672"/>
                </a:xfrm>
                <a:custGeom>
                  <a:avLst/>
                  <a:gdLst/>
                  <a:ahLst/>
                  <a:cxnLst/>
                  <a:rect l="l" t="t" r="r" b="b"/>
                  <a:pathLst>
                    <a:path w="4396" h="4303" extrusionOk="0">
                      <a:moveTo>
                        <a:pt x="648" y="0"/>
                      </a:moveTo>
                      <a:cubicBezTo>
                        <a:pt x="429" y="0"/>
                        <a:pt x="212" y="23"/>
                        <a:pt x="0" y="68"/>
                      </a:cubicBezTo>
                      <a:lnTo>
                        <a:pt x="40" y="108"/>
                      </a:lnTo>
                      <a:cubicBezTo>
                        <a:pt x="2178" y="471"/>
                        <a:pt x="3872" y="2165"/>
                        <a:pt x="4235" y="4303"/>
                      </a:cubicBezTo>
                      <a:cubicBezTo>
                        <a:pt x="4396" y="3738"/>
                        <a:pt x="4356" y="3173"/>
                        <a:pt x="4154" y="2609"/>
                      </a:cubicBezTo>
                      <a:cubicBezTo>
                        <a:pt x="3993" y="2044"/>
                        <a:pt x="3670" y="1520"/>
                        <a:pt x="3226" y="1076"/>
                      </a:cubicBezTo>
                      <a:cubicBezTo>
                        <a:pt x="2823" y="673"/>
                        <a:pt x="2299" y="350"/>
                        <a:pt x="1734" y="189"/>
                      </a:cubicBezTo>
                      <a:cubicBezTo>
                        <a:pt x="1381" y="63"/>
                        <a:pt x="1013" y="0"/>
                        <a:pt x="648"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5761531" y="3455680"/>
                  <a:ext cx="647085" cy="458473"/>
                </a:xfrm>
                <a:custGeom>
                  <a:avLst/>
                  <a:gdLst/>
                  <a:ahLst/>
                  <a:cxnLst/>
                  <a:rect l="l" t="t" r="r" b="b"/>
                  <a:pathLst>
                    <a:path w="46662" h="33061" extrusionOk="0">
                      <a:moveTo>
                        <a:pt x="23331" y="0"/>
                      </a:moveTo>
                      <a:cubicBezTo>
                        <a:pt x="17614" y="0"/>
                        <a:pt x="11898" y="2420"/>
                        <a:pt x="7865" y="7260"/>
                      </a:cubicBezTo>
                      <a:cubicBezTo>
                        <a:pt x="4639" y="11051"/>
                        <a:pt x="2582" y="15648"/>
                        <a:pt x="1856" y="20568"/>
                      </a:cubicBezTo>
                      <a:lnTo>
                        <a:pt x="1614" y="20568"/>
                      </a:lnTo>
                      <a:cubicBezTo>
                        <a:pt x="727" y="20568"/>
                        <a:pt x="1" y="21294"/>
                        <a:pt x="1" y="22181"/>
                      </a:cubicBezTo>
                      <a:lnTo>
                        <a:pt x="1" y="30328"/>
                      </a:lnTo>
                      <a:cubicBezTo>
                        <a:pt x="1" y="31175"/>
                        <a:pt x="727" y="31901"/>
                        <a:pt x="1614" y="31901"/>
                      </a:cubicBezTo>
                      <a:lnTo>
                        <a:pt x="12261" y="32667"/>
                      </a:lnTo>
                      <a:cubicBezTo>
                        <a:pt x="15951" y="32929"/>
                        <a:pt x="19641" y="33060"/>
                        <a:pt x="23331" y="33060"/>
                      </a:cubicBezTo>
                      <a:cubicBezTo>
                        <a:pt x="27021" y="33060"/>
                        <a:pt x="30711" y="32929"/>
                        <a:pt x="34401" y="32667"/>
                      </a:cubicBezTo>
                      <a:lnTo>
                        <a:pt x="45048" y="31901"/>
                      </a:lnTo>
                      <a:cubicBezTo>
                        <a:pt x="45935" y="31901"/>
                        <a:pt x="46661" y="31175"/>
                        <a:pt x="46661" y="30328"/>
                      </a:cubicBezTo>
                      <a:lnTo>
                        <a:pt x="46661" y="22181"/>
                      </a:lnTo>
                      <a:cubicBezTo>
                        <a:pt x="46661" y="21738"/>
                        <a:pt x="46500" y="21334"/>
                        <a:pt x="46218" y="21052"/>
                      </a:cubicBezTo>
                      <a:cubicBezTo>
                        <a:pt x="45895" y="20730"/>
                        <a:pt x="45492" y="20568"/>
                        <a:pt x="45048" y="20568"/>
                      </a:cubicBezTo>
                      <a:lnTo>
                        <a:pt x="44806" y="20568"/>
                      </a:lnTo>
                      <a:cubicBezTo>
                        <a:pt x="44080" y="15648"/>
                        <a:pt x="41983" y="11051"/>
                        <a:pt x="38797" y="7260"/>
                      </a:cubicBezTo>
                      <a:cubicBezTo>
                        <a:pt x="34764" y="2420"/>
                        <a:pt x="29048" y="0"/>
                        <a:pt x="23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5917568" y="4050180"/>
                  <a:ext cx="335011" cy="127526"/>
                </a:xfrm>
                <a:custGeom>
                  <a:avLst/>
                  <a:gdLst/>
                  <a:ahLst/>
                  <a:cxnLst/>
                  <a:rect l="l" t="t" r="r" b="b"/>
                  <a:pathLst>
                    <a:path w="24158" h="9196" extrusionOk="0">
                      <a:moveTo>
                        <a:pt x="0" y="0"/>
                      </a:moveTo>
                      <a:cubicBezTo>
                        <a:pt x="0" y="5082"/>
                        <a:pt x="4114" y="9195"/>
                        <a:pt x="9195" y="9195"/>
                      </a:cubicBezTo>
                      <a:lnTo>
                        <a:pt x="15003" y="9195"/>
                      </a:lnTo>
                      <a:cubicBezTo>
                        <a:pt x="20044" y="9195"/>
                        <a:pt x="24158" y="5082"/>
                        <a:pt x="24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5897433" y="4020531"/>
                  <a:ext cx="124170" cy="17348"/>
                </a:xfrm>
                <a:custGeom>
                  <a:avLst/>
                  <a:gdLst/>
                  <a:ahLst/>
                  <a:cxnLst/>
                  <a:rect l="l" t="t" r="r" b="b"/>
                  <a:pathLst>
                    <a:path w="8954" h="1251" extrusionOk="0">
                      <a:moveTo>
                        <a:pt x="1251" y="1"/>
                      </a:moveTo>
                      <a:cubicBezTo>
                        <a:pt x="565" y="1"/>
                        <a:pt x="1" y="565"/>
                        <a:pt x="1" y="1251"/>
                      </a:cubicBezTo>
                      <a:lnTo>
                        <a:pt x="8349" y="1251"/>
                      </a:lnTo>
                      <a:cubicBezTo>
                        <a:pt x="8671" y="1251"/>
                        <a:pt x="8954" y="969"/>
                        <a:pt x="8954" y="646"/>
                      </a:cubicBezTo>
                      <a:cubicBezTo>
                        <a:pt x="8954" y="283"/>
                        <a:pt x="8671" y="1"/>
                        <a:pt x="83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6148545" y="4020531"/>
                  <a:ext cx="124170" cy="17348"/>
                </a:xfrm>
                <a:custGeom>
                  <a:avLst/>
                  <a:gdLst/>
                  <a:ahLst/>
                  <a:cxnLst/>
                  <a:rect l="l" t="t" r="r" b="b"/>
                  <a:pathLst>
                    <a:path w="8954" h="1251" extrusionOk="0">
                      <a:moveTo>
                        <a:pt x="646" y="1"/>
                      </a:moveTo>
                      <a:cubicBezTo>
                        <a:pt x="283" y="1"/>
                        <a:pt x="0" y="283"/>
                        <a:pt x="0" y="646"/>
                      </a:cubicBezTo>
                      <a:cubicBezTo>
                        <a:pt x="0" y="969"/>
                        <a:pt x="283" y="1251"/>
                        <a:pt x="646" y="1251"/>
                      </a:cubicBezTo>
                      <a:lnTo>
                        <a:pt x="8953" y="1251"/>
                      </a:lnTo>
                      <a:cubicBezTo>
                        <a:pt x="8953" y="565"/>
                        <a:pt x="8429" y="1"/>
                        <a:pt x="774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6009843" y="3963286"/>
                  <a:ext cx="150462" cy="69005"/>
                </a:xfrm>
                <a:custGeom>
                  <a:avLst/>
                  <a:gdLst/>
                  <a:ahLst/>
                  <a:cxnLst/>
                  <a:rect l="l" t="t" r="r" b="b"/>
                  <a:pathLst>
                    <a:path w="10850" h="4976" extrusionOk="0">
                      <a:moveTo>
                        <a:pt x="5383" y="0"/>
                      </a:moveTo>
                      <a:cubicBezTo>
                        <a:pt x="2685" y="0"/>
                        <a:pt x="1" y="484"/>
                        <a:pt x="1" y="1467"/>
                      </a:cubicBezTo>
                      <a:cubicBezTo>
                        <a:pt x="1" y="3403"/>
                        <a:pt x="2461" y="4976"/>
                        <a:pt x="5445" y="4976"/>
                      </a:cubicBezTo>
                      <a:cubicBezTo>
                        <a:pt x="8430" y="4976"/>
                        <a:pt x="10849" y="3403"/>
                        <a:pt x="10849" y="1467"/>
                      </a:cubicBezTo>
                      <a:cubicBezTo>
                        <a:pt x="10849" y="494"/>
                        <a:pt x="8109" y="0"/>
                        <a:pt x="5383"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5958394" y="4091006"/>
                  <a:ext cx="85576" cy="18472"/>
                </a:xfrm>
                <a:custGeom>
                  <a:avLst/>
                  <a:gdLst/>
                  <a:ahLst/>
                  <a:cxnLst/>
                  <a:rect l="l" t="t" r="r" b="b"/>
                  <a:pathLst>
                    <a:path w="6171" h="1332" extrusionOk="0">
                      <a:moveTo>
                        <a:pt x="1533" y="0"/>
                      </a:moveTo>
                      <a:lnTo>
                        <a:pt x="1452" y="41"/>
                      </a:lnTo>
                      <a:cubicBezTo>
                        <a:pt x="928" y="363"/>
                        <a:pt x="444" y="686"/>
                        <a:pt x="1" y="1089"/>
                      </a:cubicBezTo>
                      <a:cubicBezTo>
                        <a:pt x="533" y="899"/>
                        <a:pt x="1030" y="673"/>
                        <a:pt x="1524" y="411"/>
                      </a:cubicBezTo>
                      <a:lnTo>
                        <a:pt x="1524" y="411"/>
                      </a:lnTo>
                      <a:cubicBezTo>
                        <a:pt x="1988" y="718"/>
                        <a:pt x="2484" y="1022"/>
                        <a:pt x="2945" y="1291"/>
                      </a:cubicBezTo>
                      <a:lnTo>
                        <a:pt x="3025" y="1331"/>
                      </a:lnTo>
                      <a:lnTo>
                        <a:pt x="3066" y="1331"/>
                      </a:lnTo>
                      <a:cubicBezTo>
                        <a:pt x="4114" y="1331"/>
                        <a:pt x="5122" y="1250"/>
                        <a:pt x="6171" y="1129"/>
                      </a:cubicBezTo>
                      <a:cubicBezTo>
                        <a:pt x="5122" y="968"/>
                        <a:pt x="4114" y="887"/>
                        <a:pt x="3066" y="887"/>
                      </a:cubicBezTo>
                      <a:lnTo>
                        <a:pt x="3186" y="887"/>
                      </a:lnTo>
                      <a:cubicBezTo>
                        <a:pt x="2662" y="605"/>
                        <a:pt x="2138" y="323"/>
                        <a:pt x="1614" y="41"/>
                      </a:cubicBezTo>
                      <a:lnTo>
                        <a:pt x="153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6126732" y="4090438"/>
                  <a:ext cx="85022" cy="18472"/>
                </a:xfrm>
                <a:custGeom>
                  <a:avLst/>
                  <a:gdLst/>
                  <a:ahLst/>
                  <a:cxnLst/>
                  <a:rect l="l" t="t" r="r" b="b"/>
                  <a:pathLst>
                    <a:path w="6131" h="1332" extrusionOk="0">
                      <a:moveTo>
                        <a:pt x="4638" y="1"/>
                      </a:moveTo>
                      <a:lnTo>
                        <a:pt x="4517" y="41"/>
                      </a:lnTo>
                      <a:cubicBezTo>
                        <a:pt x="3955" y="322"/>
                        <a:pt x="3473" y="603"/>
                        <a:pt x="2951" y="924"/>
                      </a:cubicBezTo>
                      <a:lnTo>
                        <a:pt x="2951" y="924"/>
                      </a:lnTo>
                      <a:cubicBezTo>
                        <a:pt x="2816" y="920"/>
                        <a:pt x="2680" y="918"/>
                        <a:pt x="2543" y="918"/>
                      </a:cubicBezTo>
                      <a:cubicBezTo>
                        <a:pt x="1699" y="918"/>
                        <a:pt x="836" y="996"/>
                        <a:pt x="1" y="1130"/>
                      </a:cubicBezTo>
                      <a:cubicBezTo>
                        <a:pt x="1009" y="1291"/>
                        <a:pt x="2057" y="1332"/>
                        <a:pt x="3066" y="1332"/>
                      </a:cubicBezTo>
                      <a:lnTo>
                        <a:pt x="3187" y="1332"/>
                      </a:lnTo>
                      <a:cubicBezTo>
                        <a:pt x="3648" y="1024"/>
                        <a:pt x="4147" y="753"/>
                        <a:pt x="4612" y="448"/>
                      </a:cubicBezTo>
                      <a:lnTo>
                        <a:pt x="4612" y="448"/>
                      </a:lnTo>
                      <a:cubicBezTo>
                        <a:pt x="5109" y="680"/>
                        <a:pt x="5638" y="941"/>
                        <a:pt x="6131" y="1130"/>
                      </a:cubicBezTo>
                      <a:cubicBezTo>
                        <a:pt x="5687" y="727"/>
                        <a:pt x="5203" y="364"/>
                        <a:pt x="4719" y="41"/>
                      </a:cubicBezTo>
                      <a:lnTo>
                        <a:pt x="463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38"/>
              <p:cNvSpPr/>
              <p:nvPr/>
            </p:nvSpPr>
            <p:spPr>
              <a:xfrm>
                <a:off x="3323877" y="79905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Aluu!</a:t>
                </a:r>
                <a:endParaRPr/>
              </a:p>
            </p:txBody>
          </p:sp>
        </p:grpSp>
        <p:grpSp>
          <p:nvGrpSpPr>
            <p:cNvPr id="665" name="Google Shape;665;p38"/>
            <p:cNvGrpSpPr/>
            <p:nvPr/>
          </p:nvGrpSpPr>
          <p:grpSpPr>
            <a:xfrm>
              <a:off x="6960760" y="2578418"/>
              <a:ext cx="908307" cy="1279629"/>
              <a:chOff x="4232409" y="2816611"/>
              <a:chExt cx="741839" cy="1045107"/>
            </a:xfrm>
          </p:grpSpPr>
          <p:grpSp>
            <p:nvGrpSpPr>
              <p:cNvPr id="666" name="Google Shape;666;p38"/>
              <p:cNvGrpSpPr/>
              <p:nvPr/>
            </p:nvGrpSpPr>
            <p:grpSpPr>
              <a:xfrm>
                <a:off x="4232409" y="3077700"/>
                <a:ext cx="741839" cy="784017"/>
                <a:chOff x="7457471" y="2218780"/>
                <a:chExt cx="1105407" cy="1168431"/>
              </a:xfrm>
            </p:grpSpPr>
            <p:sp>
              <p:nvSpPr>
                <p:cNvPr id="667" name="Google Shape;667;p38"/>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7968611" y="2852621"/>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7985928" y="2837776"/>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7974121" y="2946167"/>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989435" y="2962375"/>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8"/>
              <p:cNvSpPr/>
              <p:nvPr/>
            </p:nvSpPr>
            <p:spPr>
              <a:xfrm>
                <a:off x="4291129" y="2816611"/>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Jambo!</a:t>
                </a:r>
                <a:endParaRPr/>
              </a:p>
            </p:txBody>
          </p:sp>
        </p:grpSp>
        <p:grpSp>
          <p:nvGrpSpPr>
            <p:cNvPr id="688" name="Google Shape;688;p38"/>
            <p:cNvGrpSpPr/>
            <p:nvPr/>
          </p:nvGrpSpPr>
          <p:grpSpPr>
            <a:xfrm>
              <a:off x="8038148" y="721628"/>
              <a:ext cx="764514" cy="1181390"/>
              <a:chOff x="4774615" y="1089052"/>
              <a:chExt cx="624399" cy="964873"/>
            </a:xfrm>
          </p:grpSpPr>
          <p:grpSp>
            <p:nvGrpSpPr>
              <p:cNvPr id="689" name="Google Shape;689;p38"/>
              <p:cNvGrpSpPr/>
              <p:nvPr/>
            </p:nvGrpSpPr>
            <p:grpSpPr>
              <a:xfrm>
                <a:off x="4848209" y="1394123"/>
                <a:ext cx="477211" cy="659802"/>
                <a:chOff x="7638902" y="3559731"/>
                <a:chExt cx="755319" cy="1044322"/>
              </a:xfrm>
            </p:grpSpPr>
            <p:sp>
              <p:nvSpPr>
                <p:cNvPr id="690" name="Google Shape;690;p38"/>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8"/>
              <p:cNvSpPr/>
              <p:nvPr/>
            </p:nvSpPr>
            <p:spPr>
              <a:xfrm>
                <a:off x="4774615" y="1089052"/>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Salut!</a:t>
                </a:r>
                <a:endParaRPr/>
              </a:p>
            </p:txBody>
          </p:sp>
        </p:grpSp>
      </p:grpSp>
      <p:sp>
        <p:nvSpPr>
          <p:cNvPr id="703" name="Google Shape;703;p38"/>
          <p:cNvSpPr txBox="1">
            <a:spLocks noGrp="1"/>
          </p:cNvSpPr>
          <p:nvPr>
            <p:ph type="ctrTitle"/>
          </p:nvPr>
        </p:nvSpPr>
        <p:spPr>
          <a:xfrm>
            <a:off x="670492" y="1628363"/>
            <a:ext cx="6264422" cy="17047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SPACED-REPETITION ALGORITHM </a:t>
            </a:r>
            <a:br>
              <a:rPr lang="en" sz="3200" dirty="0"/>
            </a:br>
            <a:r>
              <a:rPr lang="en" sz="3200" dirty="0"/>
              <a:t>IN LANGUAGE LEARNING APPS: </a:t>
            </a:r>
            <a:br>
              <a:rPr lang="en" sz="3200" dirty="0"/>
            </a:br>
            <a:r>
              <a:rPr lang="en" sz="3200" dirty="0"/>
              <a:t>A </a:t>
            </a:r>
            <a:r>
              <a:rPr lang="en" sz="3200" dirty="0">
                <a:solidFill>
                  <a:srgbClr val="00B050"/>
                </a:solidFill>
              </a:rPr>
              <a:t>duolingo</a:t>
            </a:r>
            <a:r>
              <a:rPr lang="en" sz="3200" dirty="0"/>
              <a:t>       case study</a:t>
            </a:r>
            <a:endParaRPr sz="3200" dirty="0">
              <a:latin typeface="Oswald"/>
              <a:ea typeface="Oswald"/>
              <a:cs typeface="Oswald"/>
              <a:sym typeface="Oswald"/>
            </a:endParaRPr>
          </a:p>
        </p:txBody>
      </p:sp>
      <p:sp>
        <p:nvSpPr>
          <p:cNvPr id="704" name="Google Shape;704;p38"/>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subTitle" idx="1"/>
          </p:nvPr>
        </p:nvSpPr>
        <p:spPr>
          <a:xfrm>
            <a:off x="670492" y="4136881"/>
            <a:ext cx="2929649" cy="4848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oboto"/>
                <a:ea typeface="Roboto"/>
                <a:cs typeface="Roboto"/>
                <a:sym typeface="Roboto"/>
              </a:rPr>
              <a:t>DATA400 – Spring 2024</a:t>
            </a:r>
          </a:p>
          <a:p>
            <a:pPr marL="0" lvl="0" indent="0" algn="l" rtl="0">
              <a:spcBef>
                <a:spcPts val="0"/>
              </a:spcBef>
              <a:spcAft>
                <a:spcPts val="0"/>
              </a:spcAft>
              <a:buNone/>
            </a:pPr>
            <a:r>
              <a:rPr lang="en" sz="1200" b="1" dirty="0"/>
              <a:t>Tai Nguyen</a:t>
            </a:r>
            <a:endParaRPr lang="en" sz="1200" b="1"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pic>
        <p:nvPicPr>
          <p:cNvPr id="5" name="Picture 4">
            <a:extLst>
              <a:ext uri="{FF2B5EF4-FFF2-40B4-BE49-F238E27FC236}">
                <a16:creationId xmlns:a16="http://schemas.microsoft.com/office/drawing/2014/main" id="{195A5859-ABA8-40B3-8076-A2BEC591665D}"/>
              </a:ext>
            </a:extLst>
          </p:cNvPr>
          <p:cNvPicPr>
            <a:picLocks noChangeAspect="1"/>
          </p:cNvPicPr>
          <p:nvPr/>
        </p:nvPicPr>
        <p:blipFill>
          <a:blip r:embed="rId3"/>
          <a:stretch>
            <a:fillRect/>
          </a:stretch>
        </p:blipFill>
        <p:spPr>
          <a:xfrm>
            <a:off x="2327937" y="2692523"/>
            <a:ext cx="1106498" cy="622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7"/>
          <p:cNvSpPr/>
          <p:nvPr/>
        </p:nvSpPr>
        <p:spPr>
          <a:xfrm>
            <a:off x="1117908" y="1612496"/>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993181" y="162533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831919" y="1612496"/>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1"/>
          </p:nvPr>
        </p:nvSpPr>
        <p:spPr>
          <a:xfrm>
            <a:off x="522812" y="2975041"/>
            <a:ext cx="2328691"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Platform Developers</a:t>
            </a:r>
            <a:endParaRPr dirty="0"/>
          </a:p>
        </p:txBody>
      </p:sp>
      <p:sp>
        <p:nvSpPr>
          <p:cNvPr id="977" name="Google Shape;977;p47"/>
          <p:cNvSpPr txBox="1">
            <a:spLocks noGrp="1"/>
          </p:cNvSpPr>
          <p:nvPr>
            <p:ph type="title"/>
          </p:nvPr>
        </p:nvSpPr>
        <p:spPr>
          <a:xfrm>
            <a:off x="1117908" y="350779"/>
            <a:ext cx="6908183"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IMPLICATIONS FOR </a:t>
            </a:r>
            <a:r>
              <a:rPr lang="en" sz="3600" dirty="0">
                <a:solidFill>
                  <a:srgbClr val="92D050"/>
                </a:solidFill>
              </a:rPr>
              <a:t>STAKEHOLDERS</a:t>
            </a:r>
            <a:endParaRPr dirty="0">
              <a:solidFill>
                <a:srgbClr val="92D050"/>
              </a:solidFill>
            </a:endParaRPr>
          </a:p>
        </p:txBody>
      </p:sp>
      <p:sp>
        <p:nvSpPr>
          <p:cNvPr id="978" name="Google Shape;978;p47"/>
          <p:cNvSpPr txBox="1">
            <a:spLocks noGrp="1"/>
          </p:cNvSpPr>
          <p:nvPr>
            <p:ph type="subTitle" idx="2"/>
          </p:nvPr>
        </p:nvSpPr>
        <p:spPr>
          <a:xfrm>
            <a:off x="294573" y="3401982"/>
            <a:ext cx="2657178" cy="111148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t>Understanding patterns of user engagement and session effectiveness can guide the development of personalized learning experiences, such as adaptive learning algorithms or targeted content recommendations.</a:t>
            </a:r>
            <a:endParaRPr sz="1100" dirty="0"/>
          </a:p>
        </p:txBody>
      </p:sp>
      <p:sp>
        <p:nvSpPr>
          <p:cNvPr id="979" name="Google Shape;979;p47"/>
          <p:cNvSpPr txBox="1">
            <a:spLocks noGrp="1"/>
          </p:cNvSpPr>
          <p:nvPr>
            <p:ph type="subTitle" idx="3"/>
          </p:nvPr>
        </p:nvSpPr>
        <p:spPr>
          <a:xfrm>
            <a:off x="3481349" y="2975041"/>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Educators/learners</a:t>
            </a:r>
            <a:endParaRPr dirty="0"/>
          </a:p>
        </p:txBody>
      </p:sp>
      <p:sp>
        <p:nvSpPr>
          <p:cNvPr id="980" name="Google Shape;980;p47"/>
          <p:cNvSpPr txBox="1">
            <a:spLocks noGrp="1"/>
          </p:cNvSpPr>
          <p:nvPr>
            <p:ph type="subTitle" idx="4"/>
          </p:nvPr>
        </p:nvSpPr>
        <p:spPr>
          <a:xfrm>
            <a:off x="3196524" y="3401082"/>
            <a:ext cx="2750952" cy="67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t>Insights into learning trajectories, proficiency development over time, and common errors made by learners can inform instructional strategies and curriculum design in traditional language learning settings.</a:t>
            </a:r>
            <a:endParaRPr sz="1100" dirty="0"/>
          </a:p>
        </p:txBody>
      </p:sp>
      <p:sp>
        <p:nvSpPr>
          <p:cNvPr id="981" name="Google Shape;981;p47"/>
          <p:cNvSpPr txBox="1">
            <a:spLocks noGrp="1"/>
          </p:cNvSpPr>
          <p:nvPr>
            <p:ph type="subTitle" idx="5"/>
          </p:nvPr>
        </p:nvSpPr>
        <p:spPr>
          <a:xfrm>
            <a:off x="6192249" y="2975041"/>
            <a:ext cx="2417839"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Community</a:t>
            </a:r>
            <a:endParaRPr dirty="0"/>
          </a:p>
        </p:txBody>
      </p:sp>
      <p:sp>
        <p:nvSpPr>
          <p:cNvPr id="982" name="Google Shape;982;p47"/>
          <p:cNvSpPr txBox="1">
            <a:spLocks noGrp="1"/>
          </p:cNvSpPr>
          <p:nvPr>
            <p:ph type="subTitle" idx="6"/>
          </p:nvPr>
        </p:nvSpPr>
        <p:spPr>
          <a:xfrm>
            <a:off x="6192249" y="3401082"/>
            <a:ext cx="2417838" cy="67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t>Insights from data analysis can inform the development and validation of computational models of language learning, contributing to the broader field of educational technology and cognitive science.</a:t>
            </a:r>
            <a:endParaRPr sz="1100" dirty="0"/>
          </a:p>
        </p:txBody>
      </p:sp>
      <p:sp>
        <p:nvSpPr>
          <p:cNvPr id="3" name="Google Shape;6902;p84">
            <a:extLst>
              <a:ext uri="{FF2B5EF4-FFF2-40B4-BE49-F238E27FC236}">
                <a16:creationId xmlns:a16="http://schemas.microsoft.com/office/drawing/2014/main" id="{0CA28427-5A12-66A7-F001-B769B0626635}"/>
              </a:ext>
            </a:extLst>
          </p:cNvPr>
          <p:cNvSpPr/>
          <p:nvPr/>
        </p:nvSpPr>
        <p:spPr>
          <a:xfrm>
            <a:off x="1378807" y="1897025"/>
            <a:ext cx="620322" cy="6747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6903;p84">
            <a:extLst>
              <a:ext uri="{FF2B5EF4-FFF2-40B4-BE49-F238E27FC236}">
                <a16:creationId xmlns:a16="http://schemas.microsoft.com/office/drawing/2014/main" id="{91D1F91C-FC1C-A083-19EB-11C9184A33B4}"/>
              </a:ext>
            </a:extLst>
          </p:cNvPr>
          <p:cNvSpPr/>
          <p:nvPr/>
        </p:nvSpPr>
        <p:spPr>
          <a:xfrm>
            <a:off x="1630766" y="2175135"/>
            <a:ext cx="118610" cy="11861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7125;p85">
            <a:extLst>
              <a:ext uri="{FF2B5EF4-FFF2-40B4-BE49-F238E27FC236}">
                <a16:creationId xmlns:a16="http://schemas.microsoft.com/office/drawing/2014/main" id="{6700459C-D85A-13FB-292D-824A4EFB7DE6}"/>
              </a:ext>
            </a:extLst>
          </p:cNvPr>
          <p:cNvSpPr/>
          <p:nvPr/>
        </p:nvSpPr>
        <p:spPr>
          <a:xfrm>
            <a:off x="4572686" y="1991730"/>
            <a:ext cx="280319" cy="439313"/>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26;p85">
            <a:extLst>
              <a:ext uri="{FF2B5EF4-FFF2-40B4-BE49-F238E27FC236}">
                <a16:creationId xmlns:a16="http://schemas.microsoft.com/office/drawing/2014/main" id="{BCF5BE88-E606-CA8D-252C-24FF74A8FE2E}"/>
              </a:ext>
            </a:extLst>
          </p:cNvPr>
          <p:cNvSpPr/>
          <p:nvPr/>
        </p:nvSpPr>
        <p:spPr>
          <a:xfrm>
            <a:off x="4399750" y="1919227"/>
            <a:ext cx="153461" cy="456044"/>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27;p85">
            <a:extLst>
              <a:ext uri="{FF2B5EF4-FFF2-40B4-BE49-F238E27FC236}">
                <a16:creationId xmlns:a16="http://schemas.microsoft.com/office/drawing/2014/main" id="{8FE4F163-D711-FA5B-C4B8-483742429F42}"/>
              </a:ext>
            </a:extLst>
          </p:cNvPr>
          <p:cNvSpPr/>
          <p:nvPr/>
        </p:nvSpPr>
        <p:spPr>
          <a:xfrm>
            <a:off x="4589418" y="1919227"/>
            <a:ext cx="153416" cy="456044"/>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28;p85">
            <a:extLst>
              <a:ext uri="{FF2B5EF4-FFF2-40B4-BE49-F238E27FC236}">
                <a16:creationId xmlns:a16="http://schemas.microsoft.com/office/drawing/2014/main" id="{0BB094F9-E32E-AA8D-7211-7C5395DF810C}"/>
              </a:ext>
            </a:extLst>
          </p:cNvPr>
          <p:cNvSpPr/>
          <p:nvPr/>
        </p:nvSpPr>
        <p:spPr>
          <a:xfrm>
            <a:off x="4290995" y="1991730"/>
            <a:ext cx="278947" cy="439313"/>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146;p85">
            <a:extLst>
              <a:ext uri="{FF2B5EF4-FFF2-40B4-BE49-F238E27FC236}">
                <a16:creationId xmlns:a16="http://schemas.microsoft.com/office/drawing/2014/main" id="{A980E506-644F-8867-6828-06FF728C1172}"/>
              </a:ext>
            </a:extLst>
          </p:cNvPr>
          <p:cNvGrpSpPr/>
          <p:nvPr/>
        </p:nvGrpSpPr>
        <p:grpSpPr>
          <a:xfrm>
            <a:off x="7114824" y="1919227"/>
            <a:ext cx="551758" cy="546393"/>
            <a:chOff x="-37385100" y="3949908"/>
            <a:chExt cx="321350" cy="318225"/>
          </a:xfrm>
          <a:solidFill>
            <a:schemeClr val="tx1"/>
          </a:solidFill>
        </p:grpSpPr>
        <p:sp>
          <p:nvSpPr>
            <p:cNvPr id="11" name="Google Shape;7147;p85">
              <a:extLst>
                <a:ext uri="{FF2B5EF4-FFF2-40B4-BE49-F238E27FC236}">
                  <a16:creationId xmlns:a16="http://schemas.microsoft.com/office/drawing/2014/main" id="{117ECDC5-FBF7-C3C1-10E2-25A87FA0E4AB}"/>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48;p85">
              <a:extLst>
                <a:ext uri="{FF2B5EF4-FFF2-40B4-BE49-F238E27FC236}">
                  <a16:creationId xmlns:a16="http://schemas.microsoft.com/office/drawing/2014/main" id="{8F3A7250-25BE-C3DD-1172-23CD6677BACC}"/>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6">
          <a:extLst>
            <a:ext uri="{FF2B5EF4-FFF2-40B4-BE49-F238E27FC236}">
              <a16:creationId xmlns:a16="http://schemas.microsoft.com/office/drawing/2014/main" id="{39699FF7-11CA-CF6E-C177-51F6DF775C75}"/>
            </a:ext>
          </a:extLst>
        </p:cNvPr>
        <p:cNvGrpSpPr/>
        <p:nvPr/>
      </p:nvGrpSpPr>
      <p:grpSpPr>
        <a:xfrm>
          <a:off x="0" y="0"/>
          <a:ext cx="0" cy="0"/>
          <a:chOff x="0" y="0"/>
          <a:chExt cx="0" cy="0"/>
        </a:xfrm>
      </p:grpSpPr>
      <p:sp>
        <p:nvSpPr>
          <p:cNvPr id="798" name="Google Shape;798;p41">
            <a:extLst>
              <a:ext uri="{FF2B5EF4-FFF2-40B4-BE49-F238E27FC236}">
                <a16:creationId xmlns:a16="http://schemas.microsoft.com/office/drawing/2014/main" id="{D3250F4A-853A-C157-91E7-F683C3E80704}"/>
              </a:ext>
            </a:extLst>
          </p:cNvPr>
          <p:cNvSpPr txBox="1">
            <a:spLocks noGrp="1"/>
          </p:cNvSpPr>
          <p:nvPr>
            <p:ph type="subTitle" idx="1"/>
          </p:nvPr>
        </p:nvSpPr>
        <p:spPr>
          <a:xfrm>
            <a:off x="4746929" y="2055704"/>
            <a:ext cx="3539400" cy="198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000" dirty="0">
                <a:solidFill>
                  <a:srgbClr val="92D050"/>
                </a:solidFill>
              </a:rPr>
              <a:t>ETHICAL, LEGAL AND SOCIETAL </a:t>
            </a:r>
            <a:r>
              <a:rPr lang="en" sz="4000" dirty="0"/>
              <a:t>IMPLICATIONS</a:t>
            </a:r>
            <a:endParaRPr sz="4000" dirty="0"/>
          </a:p>
        </p:txBody>
      </p:sp>
      <p:grpSp>
        <p:nvGrpSpPr>
          <p:cNvPr id="799" name="Google Shape;799;p41">
            <a:extLst>
              <a:ext uri="{FF2B5EF4-FFF2-40B4-BE49-F238E27FC236}">
                <a16:creationId xmlns:a16="http://schemas.microsoft.com/office/drawing/2014/main" id="{9B8B498B-EDA8-F9FD-81FC-DBDB1BD2C3E5}"/>
              </a:ext>
            </a:extLst>
          </p:cNvPr>
          <p:cNvGrpSpPr/>
          <p:nvPr/>
        </p:nvGrpSpPr>
        <p:grpSpPr>
          <a:xfrm>
            <a:off x="1435070" y="540423"/>
            <a:ext cx="2416991" cy="4062742"/>
            <a:chOff x="1435070" y="540423"/>
            <a:chExt cx="2416991" cy="4062742"/>
          </a:xfrm>
        </p:grpSpPr>
        <p:grpSp>
          <p:nvGrpSpPr>
            <p:cNvPr id="800" name="Google Shape;800;p41">
              <a:extLst>
                <a:ext uri="{FF2B5EF4-FFF2-40B4-BE49-F238E27FC236}">
                  <a16:creationId xmlns:a16="http://schemas.microsoft.com/office/drawing/2014/main" id="{E5842D4F-4017-BBE4-6108-2618FB7F5F33}"/>
                </a:ext>
              </a:extLst>
            </p:cNvPr>
            <p:cNvGrpSpPr/>
            <p:nvPr/>
          </p:nvGrpSpPr>
          <p:grpSpPr>
            <a:xfrm>
              <a:off x="1435070" y="540423"/>
              <a:ext cx="2416991" cy="4062742"/>
              <a:chOff x="1335390" y="540423"/>
              <a:chExt cx="2416991" cy="4062742"/>
            </a:xfrm>
          </p:grpSpPr>
          <p:grpSp>
            <p:nvGrpSpPr>
              <p:cNvPr id="801" name="Google Shape;801;p41">
                <a:extLst>
                  <a:ext uri="{FF2B5EF4-FFF2-40B4-BE49-F238E27FC236}">
                    <a16:creationId xmlns:a16="http://schemas.microsoft.com/office/drawing/2014/main" id="{D48924F8-0D99-C3E4-D62A-341B66E6583D}"/>
                  </a:ext>
                </a:extLst>
              </p:cNvPr>
              <p:cNvGrpSpPr/>
              <p:nvPr/>
            </p:nvGrpSpPr>
            <p:grpSpPr>
              <a:xfrm>
                <a:off x="1335390" y="1242777"/>
                <a:ext cx="2416991" cy="3360388"/>
                <a:chOff x="2516415" y="539991"/>
                <a:chExt cx="1404901" cy="1952692"/>
              </a:xfrm>
            </p:grpSpPr>
            <p:sp>
              <p:nvSpPr>
                <p:cNvPr id="802" name="Google Shape;802;p41">
                  <a:extLst>
                    <a:ext uri="{FF2B5EF4-FFF2-40B4-BE49-F238E27FC236}">
                      <a16:creationId xmlns:a16="http://schemas.microsoft.com/office/drawing/2014/main" id="{ADC59AAD-4ED1-33D3-DE6B-A18763880EA4}"/>
                    </a:ext>
                  </a:extLst>
                </p:cNvPr>
                <p:cNvSpPr/>
                <p:nvPr/>
              </p:nvSpPr>
              <p:spPr>
                <a:xfrm>
                  <a:off x="2783752" y="2113028"/>
                  <a:ext cx="705885" cy="37965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a:extLst>
                    <a:ext uri="{FF2B5EF4-FFF2-40B4-BE49-F238E27FC236}">
                      <a16:creationId xmlns:a16="http://schemas.microsoft.com/office/drawing/2014/main" id="{6E40FB8E-288A-8E09-8531-6CDE98339DEE}"/>
                    </a:ext>
                  </a:extLst>
                </p:cNvPr>
                <p:cNvSpPr/>
                <p:nvPr/>
              </p:nvSpPr>
              <p:spPr>
                <a:xfrm>
                  <a:off x="2970066" y="1834520"/>
                  <a:ext cx="333256" cy="431717"/>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a:extLst>
                    <a:ext uri="{FF2B5EF4-FFF2-40B4-BE49-F238E27FC236}">
                      <a16:creationId xmlns:a16="http://schemas.microsoft.com/office/drawing/2014/main" id="{06625BC1-E37A-3035-CF2E-A34ECD70A208}"/>
                    </a:ext>
                  </a:extLst>
                </p:cNvPr>
                <p:cNvSpPr/>
                <p:nvPr/>
              </p:nvSpPr>
              <p:spPr>
                <a:xfrm>
                  <a:off x="2970066" y="1890572"/>
                  <a:ext cx="333256" cy="222359"/>
                </a:xfrm>
                <a:custGeom>
                  <a:avLst/>
                  <a:gdLst/>
                  <a:ahLst/>
                  <a:cxnLst/>
                  <a:rect l="l" t="t" r="r" b="b"/>
                  <a:pathLst>
                    <a:path w="17123" h="11425" extrusionOk="0">
                      <a:moveTo>
                        <a:pt x="0" y="0"/>
                      </a:moveTo>
                      <a:lnTo>
                        <a:pt x="0" y="8483"/>
                      </a:lnTo>
                      <a:cubicBezTo>
                        <a:pt x="2604" y="10441"/>
                        <a:pt x="5710" y="11425"/>
                        <a:pt x="8824" y="11425"/>
                      </a:cubicBezTo>
                      <a:cubicBezTo>
                        <a:pt x="11714" y="11425"/>
                        <a:pt x="14612" y="10577"/>
                        <a:pt x="17122" y="8872"/>
                      </a:cubicBezTo>
                      <a:lnTo>
                        <a:pt x="17122" y="0"/>
                      </a:ln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a:extLst>
                    <a:ext uri="{FF2B5EF4-FFF2-40B4-BE49-F238E27FC236}">
                      <a16:creationId xmlns:a16="http://schemas.microsoft.com/office/drawing/2014/main" id="{8F8BBD35-59F5-704E-4AAE-BE1FD6A58D66}"/>
                    </a:ext>
                  </a:extLst>
                </p:cNvPr>
                <p:cNvSpPr/>
                <p:nvPr/>
              </p:nvSpPr>
              <p:spPr>
                <a:xfrm>
                  <a:off x="2818590" y="2111899"/>
                  <a:ext cx="636210" cy="380784"/>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a:extLst>
                    <a:ext uri="{FF2B5EF4-FFF2-40B4-BE49-F238E27FC236}">
                      <a16:creationId xmlns:a16="http://schemas.microsoft.com/office/drawing/2014/main" id="{0501C8D2-2F65-DEAC-3828-A52256767AA1}"/>
                    </a:ext>
                  </a:extLst>
                </p:cNvPr>
                <p:cNvSpPr/>
                <p:nvPr/>
              </p:nvSpPr>
              <p:spPr>
                <a:xfrm>
                  <a:off x="2610322" y="1173340"/>
                  <a:ext cx="1133788" cy="699833"/>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a:extLst>
                    <a:ext uri="{FF2B5EF4-FFF2-40B4-BE49-F238E27FC236}">
                      <a16:creationId xmlns:a16="http://schemas.microsoft.com/office/drawing/2014/main" id="{1530B72A-2950-CF56-41B6-FB742AE77097}"/>
                    </a:ext>
                  </a:extLst>
                </p:cNvPr>
                <p:cNvSpPr/>
                <p:nvPr/>
              </p:nvSpPr>
              <p:spPr>
                <a:xfrm>
                  <a:off x="2791323"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a:extLst>
                    <a:ext uri="{FF2B5EF4-FFF2-40B4-BE49-F238E27FC236}">
                      <a16:creationId xmlns:a16="http://schemas.microsoft.com/office/drawing/2014/main" id="{CD58A219-723E-8230-6B5B-BDCE734DC5FC}"/>
                    </a:ext>
                  </a:extLst>
                </p:cNvPr>
                <p:cNvSpPr/>
                <p:nvPr/>
              </p:nvSpPr>
              <p:spPr>
                <a:xfrm>
                  <a:off x="3377514" y="1684639"/>
                  <a:ext cx="241627" cy="212686"/>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a:extLst>
                    <a:ext uri="{FF2B5EF4-FFF2-40B4-BE49-F238E27FC236}">
                      <a16:creationId xmlns:a16="http://schemas.microsoft.com/office/drawing/2014/main" id="{8414B6C0-90FB-05C7-163B-DDB9E5BB316B}"/>
                    </a:ext>
                  </a:extLst>
                </p:cNvPr>
                <p:cNvSpPr/>
                <p:nvPr/>
              </p:nvSpPr>
              <p:spPr>
                <a:xfrm>
                  <a:off x="3457038" y="1730240"/>
                  <a:ext cx="73490" cy="72498"/>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a:extLst>
                    <a:ext uri="{FF2B5EF4-FFF2-40B4-BE49-F238E27FC236}">
                      <a16:creationId xmlns:a16="http://schemas.microsoft.com/office/drawing/2014/main" id="{8145C270-AF8D-DA54-841D-23F8E4BDF791}"/>
                    </a:ext>
                  </a:extLst>
                </p:cNvPr>
                <p:cNvSpPr/>
                <p:nvPr/>
              </p:nvSpPr>
              <p:spPr>
                <a:xfrm>
                  <a:off x="2661819" y="1684639"/>
                  <a:ext cx="240868" cy="212686"/>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a:extLst>
                    <a:ext uri="{FF2B5EF4-FFF2-40B4-BE49-F238E27FC236}">
                      <a16:creationId xmlns:a16="http://schemas.microsoft.com/office/drawing/2014/main" id="{6D5D9E7F-97C7-7269-D288-679CC5F72A74}"/>
                    </a:ext>
                  </a:extLst>
                </p:cNvPr>
                <p:cNvSpPr/>
                <p:nvPr/>
              </p:nvSpPr>
              <p:spPr>
                <a:xfrm>
                  <a:off x="2749673" y="1730201"/>
                  <a:ext cx="72731" cy="71778"/>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a:extLst>
                    <a:ext uri="{FF2B5EF4-FFF2-40B4-BE49-F238E27FC236}">
                      <a16:creationId xmlns:a16="http://schemas.microsoft.com/office/drawing/2014/main" id="{CE9EDCE0-15C1-4F05-B5AB-4A3F2FA42E00}"/>
                    </a:ext>
                  </a:extLst>
                </p:cNvPr>
                <p:cNvSpPr/>
                <p:nvPr/>
              </p:nvSpPr>
              <p:spPr>
                <a:xfrm>
                  <a:off x="3069286" y="1709181"/>
                  <a:ext cx="141629" cy="64771"/>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a:extLst>
                    <a:ext uri="{FF2B5EF4-FFF2-40B4-BE49-F238E27FC236}">
                      <a16:creationId xmlns:a16="http://schemas.microsoft.com/office/drawing/2014/main" id="{B37FFB43-0D88-9AC5-13BC-0B753712E97E}"/>
                    </a:ext>
                  </a:extLst>
                </p:cNvPr>
                <p:cNvSpPr/>
                <p:nvPr/>
              </p:nvSpPr>
              <p:spPr>
                <a:xfrm>
                  <a:off x="2516415" y="539991"/>
                  <a:ext cx="1404901" cy="1049321"/>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a:extLst>
                    <a:ext uri="{FF2B5EF4-FFF2-40B4-BE49-F238E27FC236}">
                      <a16:creationId xmlns:a16="http://schemas.microsoft.com/office/drawing/2014/main" id="{7BFCACA0-BCDA-8F85-817E-56B313FAE492}"/>
                    </a:ext>
                  </a:extLst>
                </p:cNvPr>
                <p:cNvSpPr/>
                <p:nvPr/>
              </p:nvSpPr>
              <p:spPr>
                <a:xfrm>
                  <a:off x="3010957" y="1823913"/>
                  <a:ext cx="258287" cy="135595"/>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a:extLst>
                    <a:ext uri="{FF2B5EF4-FFF2-40B4-BE49-F238E27FC236}">
                      <a16:creationId xmlns:a16="http://schemas.microsoft.com/office/drawing/2014/main" id="{2F1B7B9C-DDC8-5BF1-9E70-51F63BD885E6}"/>
                    </a:ext>
                  </a:extLst>
                </p:cNvPr>
                <p:cNvSpPr/>
                <p:nvPr/>
              </p:nvSpPr>
              <p:spPr>
                <a:xfrm>
                  <a:off x="3042019" y="1823913"/>
                  <a:ext cx="196922" cy="4850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41">
                <a:extLst>
                  <a:ext uri="{FF2B5EF4-FFF2-40B4-BE49-F238E27FC236}">
                    <a16:creationId xmlns:a16="http://schemas.microsoft.com/office/drawing/2014/main" id="{D370FD16-D640-461A-441F-3566BB0F317B}"/>
                  </a:ext>
                </a:extLst>
              </p:cNvPr>
              <p:cNvSpPr/>
              <p:nvPr/>
            </p:nvSpPr>
            <p:spPr>
              <a:xfrm>
                <a:off x="1348734" y="540423"/>
                <a:ext cx="2286025"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ko-KR" sz="1800" dirty="0">
                    <a:solidFill>
                      <a:schemeClr val="tx1"/>
                    </a:solidFill>
                  </a:rPr>
                  <a:t>데이터의 윤리적, 법적, 사회적 적용</a:t>
                </a:r>
                <a:endParaRPr sz="1800" dirty="0">
                  <a:solidFill>
                    <a:schemeClr val="tx1"/>
                  </a:solidFill>
                </a:endParaRPr>
              </a:p>
            </p:txBody>
          </p:sp>
        </p:grpSp>
        <p:sp>
          <p:nvSpPr>
            <p:cNvPr id="817" name="Google Shape;817;p41">
              <a:extLst>
                <a:ext uri="{FF2B5EF4-FFF2-40B4-BE49-F238E27FC236}">
                  <a16:creationId xmlns:a16="http://schemas.microsoft.com/office/drawing/2014/main" id="{24439550-1AC6-D40E-159C-C57B71D76A3D}"/>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a:extLst>
                <a:ext uri="{FF2B5EF4-FFF2-40B4-BE49-F238E27FC236}">
                  <a16:creationId xmlns:a16="http://schemas.microsoft.com/office/drawing/2014/main" id="{0019C198-D0A5-AB6D-A15A-CBE25226CFDC}"/>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117;p55">
            <a:extLst>
              <a:ext uri="{FF2B5EF4-FFF2-40B4-BE49-F238E27FC236}">
                <a16:creationId xmlns:a16="http://schemas.microsoft.com/office/drawing/2014/main" id="{213F1337-0F3E-549E-475D-45CF0A96D354}"/>
              </a:ext>
            </a:extLst>
          </p:cNvPr>
          <p:cNvSpPr/>
          <p:nvPr/>
        </p:nvSpPr>
        <p:spPr>
          <a:xfrm>
            <a:off x="5559318" y="420750"/>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18;p55">
            <a:extLst>
              <a:ext uri="{FF2B5EF4-FFF2-40B4-BE49-F238E27FC236}">
                <a16:creationId xmlns:a16="http://schemas.microsoft.com/office/drawing/2014/main" id="{C24FE5D0-34FB-BC65-BBF2-91890669F9A4}"/>
              </a:ext>
            </a:extLst>
          </p:cNvPr>
          <p:cNvSpPr txBox="1">
            <a:spLocks/>
          </p:cNvSpPr>
          <p:nvPr/>
        </p:nvSpPr>
        <p:spPr>
          <a:xfrm>
            <a:off x="5703402" y="666000"/>
            <a:ext cx="885900" cy="650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latin typeface="Oswald" pitchFamily="2" charset="77"/>
              </a:rPr>
              <a:t>03</a:t>
            </a:r>
          </a:p>
        </p:txBody>
      </p:sp>
    </p:spTree>
    <p:extLst>
      <p:ext uri="{BB962C8B-B14F-4D97-AF65-F5344CB8AC3E}">
        <p14:creationId xmlns:p14="http://schemas.microsoft.com/office/powerpoint/2010/main" val="388464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2">
          <a:extLst>
            <a:ext uri="{FF2B5EF4-FFF2-40B4-BE49-F238E27FC236}">
              <a16:creationId xmlns:a16="http://schemas.microsoft.com/office/drawing/2014/main" id="{0274367C-DD0F-2B3F-A7A4-464DE36AF8B7}"/>
            </a:ext>
          </a:extLst>
        </p:cNvPr>
        <p:cNvGrpSpPr/>
        <p:nvPr/>
      </p:nvGrpSpPr>
      <p:grpSpPr>
        <a:xfrm>
          <a:off x="0" y="0"/>
          <a:ext cx="0" cy="0"/>
          <a:chOff x="0" y="0"/>
          <a:chExt cx="0" cy="0"/>
        </a:xfrm>
      </p:grpSpPr>
      <p:sp>
        <p:nvSpPr>
          <p:cNvPr id="973" name="Google Shape;973;p47">
            <a:extLst>
              <a:ext uri="{FF2B5EF4-FFF2-40B4-BE49-F238E27FC236}">
                <a16:creationId xmlns:a16="http://schemas.microsoft.com/office/drawing/2014/main" id="{FD223C6A-889F-0BC8-E580-154857127873}"/>
              </a:ext>
            </a:extLst>
          </p:cNvPr>
          <p:cNvSpPr/>
          <p:nvPr/>
        </p:nvSpPr>
        <p:spPr>
          <a:xfrm>
            <a:off x="1291850" y="1485261"/>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a:extLst>
              <a:ext uri="{FF2B5EF4-FFF2-40B4-BE49-F238E27FC236}">
                <a16:creationId xmlns:a16="http://schemas.microsoft.com/office/drawing/2014/main" id="{0F532EF8-FBF4-BBC4-FFFC-22833DED8AEA}"/>
              </a:ext>
            </a:extLst>
          </p:cNvPr>
          <p:cNvSpPr/>
          <p:nvPr/>
        </p:nvSpPr>
        <p:spPr>
          <a:xfrm>
            <a:off x="4002750" y="1485261"/>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a:extLst>
              <a:ext uri="{FF2B5EF4-FFF2-40B4-BE49-F238E27FC236}">
                <a16:creationId xmlns:a16="http://schemas.microsoft.com/office/drawing/2014/main" id="{133FB89F-0C7A-A454-625E-E669833CD06E}"/>
              </a:ext>
            </a:extLst>
          </p:cNvPr>
          <p:cNvSpPr/>
          <p:nvPr/>
        </p:nvSpPr>
        <p:spPr>
          <a:xfrm>
            <a:off x="6713650" y="1485261"/>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a:extLst>
              <a:ext uri="{FF2B5EF4-FFF2-40B4-BE49-F238E27FC236}">
                <a16:creationId xmlns:a16="http://schemas.microsoft.com/office/drawing/2014/main" id="{A503F0B9-0C87-7BE1-E354-9A7F200F4511}"/>
              </a:ext>
            </a:extLst>
          </p:cNvPr>
          <p:cNvSpPr txBox="1">
            <a:spLocks noGrp="1"/>
          </p:cNvSpPr>
          <p:nvPr>
            <p:ph type="subTitle" idx="1"/>
          </p:nvPr>
        </p:nvSpPr>
        <p:spPr>
          <a:xfrm>
            <a:off x="683592" y="2744838"/>
            <a:ext cx="2328691"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Ethics</a:t>
            </a:r>
            <a:endParaRPr dirty="0"/>
          </a:p>
        </p:txBody>
      </p:sp>
      <p:sp>
        <p:nvSpPr>
          <p:cNvPr id="977" name="Google Shape;977;p47">
            <a:extLst>
              <a:ext uri="{FF2B5EF4-FFF2-40B4-BE49-F238E27FC236}">
                <a16:creationId xmlns:a16="http://schemas.microsoft.com/office/drawing/2014/main" id="{FC4A055A-B719-BBA5-D79A-E26E5ACBBF32}"/>
              </a:ext>
            </a:extLst>
          </p:cNvPr>
          <p:cNvSpPr txBox="1">
            <a:spLocks noGrp="1"/>
          </p:cNvSpPr>
          <p:nvPr>
            <p:ph type="title"/>
          </p:nvPr>
        </p:nvSpPr>
        <p:spPr>
          <a:xfrm>
            <a:off x="694186" y="476284"/>
            <a:ext cx="8949457" cy="61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3200" dirty="0">
                <a:solidFill>
                  <a:srgbClr val="92D050"/>
                </a:solidFill>
              </a:rPr>
              <a:t>ETHICAL, LEGAL AND SOCIETAL </a:t>
            </a:r>
            <a:r>
              <a:rPr lang="en-US" sz="3200" dirty="0"/>
              <a:t>IMPLICATIONS</a:t>
            </a:r>
          </a:p>
        </p:txBody>
      </p:sp>
      <p:sp>
        <p:nvSpPr>
          <p:cNvPr id="978" name="Google Shape;978;p47">
            <a:extLst>
              <a:ext uri="{FF2B5EF4-FFF2-40B4-BE49-F238E27FC236}">
                <a16:creationId xmlns:a16="http://schemas.microsoft.com/office/drawing/2014/main" id="{7984D11D-1CAC-19AE-1D8C-91A1B5A8A0CD}"/>
              </a:ext>
            </a:extLst>
          </p:cNvPr>
          <p:cNvSpPr txBox="1">
            <a:spLocks noGrp="1"/>
          </p:cNvSpPr>
          <p:nvPr>
            <p:ph type="subTitle" idx="2"/>
          </p:nvPr>
        </p:nvSpPr>
        <p:spPr>
          <a:xfrm>
            <a:off x="345681" y="3234915"/>
            <a:ext cx="2657178" cy="1908585"/>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US" sz="1100" b="1" dirty="0"/>
              <a:t>Privacy Concerns</a:t>
            </a:r>
            <a:r>
              <a:rPr lang="en-US" sz="1100" dirty="0"/>
              <a:t>: The dataset contains user data, including anonymized user IDs. However, even anonymized data can potentially be re-identified, especially when combined with other datasets. </a:t>
            </a:r>
          </a:p>
          <a:p>
            <a:pPr marL="171450" indent="-171450" algn="l">
              <a:buFont typeface="Arial" panose="020B0604020202020204" pitchFamily="34" charset="0"/>
              <a:buChar char="•"/>
            </a:pPr>
            <a:r>
              <a:rPr lang="en-US" sz="1100" b="1" dirty="0"/>
              <a:t>Bias</a:t>
            </a:r>
            <a:r>
              <a:rPr lang="en-US" sz="1100" dirty="0"/>
              <a:t>: Analyzing the dataset may reveal biases in the Duolingo platform, such as biased content or assessment methods</a:t>
            </a:r>
          </a:p>
        </p:txBody>
      </p:sp>
      <p:sp>
        <p:nvSpPr>
          <p:cNvPr id="979" name="Google Shape;979;p47">
            <a:extLst>
              <a:ext uri="{FF2B5EF4-FFF2-40B4-BE49-F238E27FC236}">
                <a16:creationId xmlns:a16="http://schemas.microsoft.com/office/drawing/2014/main" id="{67817A35-A347-3952-44E9-B4BC5F5F89A8}"/>
              </a:ext>
            </a:extLst>
          </p:cNvPr>
          <p:cNvSpPr txBox="1">
            <a:spLocks noGrp="1"/>
          </p:cNvSpPr>
          <p:nvPr>
            <p:ph type="subTitle" idx="3"/>
          </p:nvPr>
        </p:nvSpPr>
        <p:spPr>
          <a:xfrm>
            <a:off x="3481350" y="2744838"/>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Legal</a:t>
            </a:r>
            <a:endParaRPr dirty="0"/>
          </a:p>
        </p:txBody>
      </p:sp>
      <p:sp>
        <p:nvSpPr>
          <p:cNvPr id="980" name="Google Shape;980;p47">
            <a:extLst>
              <a:ext uri="{FF2B5EF4-FFF2-40B4-BE49-F238E27FC236}">
                <a16:creationId xmlns:a16="http://schemas.microsoft.com/office/drawing/2014/main" id="{C70DB74E-927F-0A35-F9E6-4DA54E92A39D}"/>
              </a:ext>
            </a:extLst>
          </p:cNvPr>
          <p:cNvSpPr txBox="1">
            <a:spLocks noGrp="1"/>
          </p:cNvSpPr>
          <p:nvPr>
            <p:ph type="subTitle" idx="4"/>
          </p:nvPr>
        </p:nvSpPr>
        <p:spPr>
          <a:xfrm>
            <a:off x="3151256" y="3234915"/>
            <a:ext cx="2750952" cy="1860880"/>
          </a:xfrm>
          <a:prstGeom prst="rect">
            <a:avLst/>
          </a:prstGeom>
        </p:spPr>
        <p:txBody>
          <a:bodyPr spcFirstLastPara="1" wrap="square" lIns="91425" tIns="91425" rIns="91425" bIns="91425" anchor="t" anchorCtr="0">
            <a:noAutofit/>
          </a:bodyPr>
          <a:lstStyle/>
          <a:p>
            <a:pPr marL="171450" indent="-171450" algn="l">
              <a:buFont typeface="Arial" panose="020B0604020202020204" pitchFamily="34" charset="0"/>
              <a:buChar char="•"/>
            </a:pPr>
            <a:r>
              <a:rPr lang="en-US" sz="1100" b="1" dirty="0"/>
              <a:t>Data ownership</a:t>
            </a:r>
            <a:r>
              <a:rPr lang="en-US" sz="1100" dirty="0"/>
              <a:t>: Any analysis or findings derived from the dataset should give proper credit to Duolingo.</a:t>
            </a:r>
          </a:p>
          <a:p>
            <a:pPr marL="171450" indent="-171450" algn="l">
              <a:buFont typeface="Arial" panose="020B0604020202020204" pitchFamily="34" charset="0"/>
              <a:buChar char="•"/>
            </a:pPr>
            <a:r>
              <a:rPr lang="en-US" sz="1100" b="1" dirty="0"/>
              <a:t>Date security</a:t>
            </a:r>
            <a:r>
              <a:rPr lang="en-US" sz="1100" dirty="0"/>
              <a:t>: Take measures to secure the dataset to prevent unauthorized access or data breaches</a:t>
            </a:r>
          </a:p>
          <a:p>
            <a:pPr marL="171450" indent="-171450" algn="l">
              <a:buFont typeface="Arial" panose="020B0604020202020204" pitchFamily="34" charset="0"/>
              <a:buChar char="•"/>
            </a:pPr>
            <a:r>
              <a:rPr lang="en-US" sz="1100" b="1" dirty="0"/>
              <a:t>Algorithmic Transparency</a:t>
            </a:r>
            <a:r>
              <a:rPr lang="en-US" sz="1100" dirty="0"/>
              <a:t>: Ensure transparency and interpretability of these algorithms to understand how they impact users' learning experiences and outcomes.</a:t>
            </a:r>
          </a:p>
        </p:txBody>
      </p:sp>
      <p:sp>
        <p:nvSpPr>
          <p:cNvPr id="981" name="Google Shape;981;p47">
            <a:extLst>
              <a:ext uri="{FF2B5EF4-FFF2-40B4-BE49-F238E27FC236}">
                <a16:creationId xmlns:a16="http://schemas.microsoft.com/office/drawing/2014/main" id="{9035AA14-9A4F-9DD5-1A69-1B62A8335F13}"/>
              </a:ext>
            </a:extLst>
          </p:cNvPr>
          <p:cNvSpPr txBox="1">
            <a:spLocks noGrp="1"/>
          </p:cNvSpPr>
          <p:nvPr>
            <p:ph type="subTitle" idx="5"/>
          </p:nvPr>
        </p:nvSpPr>
        <p:spPr>
          <a:xfrm>
            <a:off x="6071074" y="2744838"/>
            <a:ext cx="2417839"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Society</a:t>
            </a:r>
          </a:p>
          <a:p>
            <a:pPr marL="0" lvl="0" indent="0" algn="ctr" rtl="0">
              <a:spcBef>
                <a:spcPts val="0"/>
              </a:spcBef>
              <a:spcAft>
                <a:spcPts val="0"/>
              </a:spcAft>
              <a:buNone/>
            </a:pPr>
            <a:endParaRPr dirty="0"/>
          </a:p>
        </p:txBody>
      </p:sp>
      <p:sp>
        <p:nvSpPr>
          <p:cNvPr id="982" name="Google Shape;982;p47">
            <a:extLst>
              <a:ext uri="{FF2B5EF4-FFF2-40B4-BE49-F238E27FC236}">
                <a16:creationId xmlns:a16="http://schemas.microsoft.com/office/drawing/2014/main" id="{461FE8E7-028E-78B4-2D8F-1DFE56B74CE6}"/>
              </a:ext>
            </a:extLst>
          </p:cNvPr>
          <p:cNvSpPr txBox="1">
            <a:spLocks noGrp="1"/>
          </p:cNvSpPr>
          <p:nvPr>
            <p:ph type="subTitle" idx="6"/>
          </p:nvPr>
        </p:nvSpPr>
        <p:spPr>
          <a:xfrm>
            <a:off x="6050606" y="3233571"/>
            <a:ext cx="2750952" cy="16602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Understanding how users engage with language learning platforms like Duolingo can have broader societal implications for education, language learning, and technology use. Researchers should consider the potential societal impact of their findings and strive to contribute positively to these areas.</a:t>
            </a:r>
            <a:endParaRPr sz="1100" dirty="0"/>
          </a:p>
        </p:txBody>
      </p:sp>
      <p:sp>
        <p:nvSpPr>
          <p:cNvPr id="3" name="Google Shape;8027;p87">
            <a:extLst>
              <a:ext uri="{FF2B5EF4-FFF2-40B4-BE49-F238E27FC236}">
                <a16:creationId xmlns:a16="http://schemas.microsoft.com/office/drawing/2014/main" id="{0EEB2CB4-86C9-4D7D-BB93-7656043AB1B8}"/>
              </a:ext>
            </a:extLst>
          </p:cNvPr>
          <p:cNvSpPr/>
          <p:nvPr/>
        </p:nvSpPr>
        <p:spPr>
          <a:xfrm>
            <a:off x="7016853" y="1916832"/>
            <a:ext cx="248284" cy="424538"/>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highlight>
                <a:srgbClr val="FFFF00"/>
              </a:highlight>
            </a:endParaRPr>
          </a:p>
        </p:txBody>
      </p:sp>
      <p:sp>
        <p:nvSpPr>
          <p:cNvPr id="4" name="Google Shape;8028;p87">
            <a:extLst>
              <a:ext uri="{FF2B5EF4-FFF2-40B4-BE49-F238E27FC236}">
                <a16:creationId xmlns:a16="http://schemas.microsoft.com/office/drawing/2014/main" id="{480E75D2-E8EC-711B-0D66-A220EFCAA33E}"/>
              </a:ext>
            </a:extLst>
          </p:cNvPr>
          <p:cNvSpPr/>
          <p:nvPr/>
        </p:nvSpPr>
        <p:spPr>
          <a:xfrm>
            <a:off x="7296290" y="1916832"/>
            <a:ext cx="246843" cy="425823"/>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highlight>
                <a:srgbClr val="FFFF00"/>
              </a:highlight>
            </a:endParaRPr>
          </a:p>
        </p:txBody>
      </p:sp>
      <p:sp>
        <p:nvSpPr>
          <p:cNvPr id="5" name="Google Shape;8029;p87">
            <a:extLst>
              <a:ext uri="{FF2B5EF4-FFF2-40B4-BE49-F238E27FC236}">
                <a16:creationId xmlns:a16="http://schemas.microsoft.com/office/drawing/2014/main" id="{CC893207-214B-30FF-5AAA-B8EF63FA236C}"/>
              </a:ext>
            </a:extLst>
          </p:cNvPr>
          <p:cNvSpPr/>
          <p:nvPr/>
        </p:nvSpPr>
        <p:spPr>
          <a:xfrm>
            <a:off x="7402672" y="1970396"/>
            <a:ext cx="46820" cy="62727"/>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8030;p87">
            <a:extLst>
              <a:ext uri="{FF2B5EF4-FFF2-40B4-BE49-F238E27FC236}">
                <a16:creationId xmlns:a16="http://schemas.microsoft.com/office/drawing/2014/main" id="{F6523D72-4EE6-9AE2-CC4C-14564F7F4015}"/>
              </a:ext>
            </a:extLst>
          </p:cNvPr>
          <p:cNvSpPr/>
          <p:nvPr/>
        </p:nvSpPr>
        <p:spPr>
          <a:xfrm>
            <a:off x="7109053" y="1973879"/>
            <a:ext cx="45425" cy="6053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 name="Google Shape;8031;p87">
            <a:extLst>
              <a:ext uri="{FF2B5EF4-FFF2-40B4-BE49-F238E27FC236}">
                <a16:creationId xmlns:a16="http://schemas.microsoft.com/office/drawing/2014/main" id="{97044A78-5577-0E14-7779-A38B265B1AAB}"/>
              </a:ext>
            </a:extLst>
          </p:cNvPr>
          <p:cNvSpPr/>
          <p:nvPr/>
        </p:nvSpPr>
        <p:spPr>
          <a:xfrm>
            <a:off x="7216875" y="1858043"/>
            <a:ext cx="123399" cy="11368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8032;p87">
            <a:extLst>
              <a:ext uri="{FF2B5EF4-FFF2-40B4-BE49-F238E27FC236}">
                <a16:creationId xmlns:a16="http://schemas.microsoft.com/office/drawing/2014/main" id="{29ACDC27-A6DA-6C86-4483-8392EA1F098C}"/>
              </a:ext>
            </a:extLst>
          </p:cNvPr>
          <p:cNvSpPr/>
          <p:nvPr/>
        </p:nvSpPr>
        <p:spPr>
          <a:xfrm>
            <a:off x="7181400" y="2000413"/>
            <a:ext cx="194350" cy="11368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0" name="Google Shape;7908;p86">
            <a:extLst>
              <a:ext uri="{FF2B5EF4-FFF2-40B4-BE49-F238E27FC236}">
                <a16:creationId xmlns:a16="http://schemas.microsoft.com/office/drawing/2014/main" id="{74F0FAF0-E454-FF77-EB02-22ACCF921650}"/>
              </a:ext>
            </a:extLst>
          </p:cNvPr>
          <p:cNvSpPr/>
          <p:nvPr/>
        </p:nvSpPr>
        <p:spPr>
          <a:xfrm>
            <a:off x="4477165" y="1800800"/>
            <a:ext cx="184610" cy="164566"/>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09;p86">
            <a:extLst>
              <a:ext uri="{FF2B5EF4-FFF2-40B4-BE49-F238E27FC236}">
                <a16:creationId xmlns:a16="http://schemas.microsoft.com/office/drawing/2014/main" id="{1ECBB1B1-10CB-3882-65A1-64DFC6E5BC68}"/>
              </a:ext>
            </a:extLst>
          </p:cNvPr>
          <p:cNvSpPr/>
          <p:nvPr/>
        </p:nvSpPr>
        <p:spPr>
          <a:xfrm>
            <a:off x="4255644" y="2129884"/>
            <a:ext cx="632712" cy="233411"/>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10;p86">
            <a:extLst>
              <a:ext uri="{FF2B5EF4-FFF2-40B4-BE49-F238E27FC236}">
                <a16:creationId xmlns:a16="http://schemas.microsoft.com/office/drawing/2014/main" id="{3AE10F27-AF3B-6186-156A-5064484D44F3}"/>
              </a:ext>
            </a:extLst>
          </p:cNvPr>
          <p:cNvSpPr/>
          <p:nvPr/>
        </p:nvSpPr>
        <p:spPr>
          <a:xfrm>
            <a:off x="4686915" y="1868127"/>
            <a:ext cx="159470" cy="230373"/>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11;p86">
            <a:extLst>
              <a:ext uri="{FF2B5EF4-FFF2-40B4-BE49-F238E27FC236}">
                <a16:creationId xmlns:a16="http://schemas.microsoft.com/office/drawing/2014/main" id="{2EDE0C53-9C50-4ED4-EEC8-AEA9EB619F4B}"/>
              </a:ext>
            </a:extLst>
          </p:cNvPr>
          <p:cNvSpPr/>
          <p:nvPr/>
        </p:nvSpPr>
        <p:spPr>
          <a:xfrm>
            <a:off x="4292555" y="1868127"/>
            <a:ext cx="159470" cy="230373"/>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12;p86">
            <a:extLst>
              <a:ext uri="{FF2B5EF4-FFF2-40B4-BE49-F238E27FC236}">
                <a16:creationId xmlns:a16="http://schemas.microsoft.com/office/drawing/2014/main" id="{52B54C3A-FAC2-0757-89DC-5A7BA1FB2598}"/>
              </a:ext>
            </a:extLst>
          </p:cNvPr>
          <p:cNvSpPr/>
          <p:nvPr/>
        </p:nvSpPr>
        <p:spPr>
          <a:xfrm>
            <a:off x="4584543" y="1959336"/>
            <a:ext cx="151107" cy="134701"/>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13;p86">
            <a:extLst>
              <a:ext uri="{FF2B5EF4-FFF2-40B4-BE49-F238E27FC236}">
                <a16:creationId xmlns:a16="http://schemas.microsoft.com/office/drawing/2014/main" id="{07A665FB-D035-C63D-0F88-DC889BBC4F74}"/>
              </a:ext>
            </a:extLst>
          </p:cNvPr>
          <p:cNvSpPr/>
          <p:nvPr/>
        </p:nvSpPr>
        <p:spPr>
          <a:xfrm>
            <a:off x="4399987" y="1960855"/>
            <a:ext cx="151054" cy="139164"/>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51;p86">
            <a:extLst>
              <a:ext uri="{FF2B5EF4-FFF2-40B4-BE49-F238E27FC236}">
                <a16:creationId xmlns:a16="http://schemas.microsoft.com/office/drawing/2014/main" id="{743885FB-0EAE-8011-1209-C168C06D84FC}"/>
              </a:ext>
            </a:extLst>
          </p:cNvPr>
          <p:cNvSpPr/>
          <p:nvPr/>
        </p:nvSpPr>
        <p:spPr>
          <a:xfrm>
            <a:off x="1600867" y="1897037"/>
            <a:ext cx="498423" cy="350689"/>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52;p86">
            <a:extLst>
              <a:ext uri="{FF2B5EF4-FFF2-40B4-BE49-F238E27FC236}">
                <a16:creationId xmlns:a16="http://schemas.microsoft.com/office/drawing/2014/main" id="{FAF6B934-D7F3-A234-136D-5951E524A85C}"/>
              </a:ext>
            </a:extLst>
          </p:cNvPr>
          <p:cNvSpPr/>
          <p:nvPr/>
        </p:nvSpPr>
        <p:spPr>
          <a:xfrm>
            <a:off x="1712349" y="2275961"/>
            <a:ext cx="262345" cy="54204"/>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80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50"/>
          <p:cNvSpPr txBox="1">
            <a:spLocks noGrp="1"/>
          </p:cNvSpPr>
          <p:nvPr>
            <p:ph type="title"/>
          </p:nvPr>
        </p:nvSpPr>
        <p:spPr>
          <a:xfrm>
            <a:off x="386286" y="858385"/>
            <a:ext cx="4585680" cy="24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grpSp>
        <p:nvGrpSpPr>
          <p:cNvPr id="1016" name="Google Shape;1016;p50"/>
          <p:cNvGrpSpPr/>
          <p:nvPr/>
        </p:nvGrpSpPr>
        <p:grpSpPr>
          <a:xfrm>
            <a:off x="5292550" y="520693"/>
            <a:ext cx="2526043" cy="4083845"/>
            <a:chOff x="1459588" y="520693"/>
            <a:chExt cx="2526043" cy="4083845"/>
          </a:xfrm>
        </p:grpSpPr>
        <p:grpSp>
          <p:nvGrpSpPr>
            <p:cNvPr id="1017" name="Google Shape;1017;p50"/>
            <p:cNvGrpSpPr/>
            <p:nvPr/>
          </p:nvGrpSpPr>
          <p:grpSpPr>
            <a:xfrm>
              <a:off x="1601456" y="1564175"/>
              <a:ext cx="2098500" cy="3040363"/>
              <a:chOff x="4580936" y="1601428"/>
              <a:chExt cx="939010" cy="1360707"/>
            </a:xfrm>
          </p:grpSpPr>
          <p:sp>
            <p:nvSpPr>
              <p:cNvPr id="1018" name="Google Shape;1018;p50"/>
              <p:cNvSpPr/>
              <p:nvPr/>
            </p:nvSpPr>
            <p:spPr>
              <a:xfrm>
                <a:off x="4580936" y="2461574"/>
                <a:ext cx="931743" cy="500561"/>
              </a:xfrm>
              <a:custGeom>
                <a:avLst/>
                <a:gdLst/>
                <a:ahLst/>
                <a:cxnLst/>
                <a:rect l="l" t="t" r="r" b="b"/>
                <a:pathLst>
                  <a:path w="67189" h="36096" extrusionOk="0">
                    <a:moveTo>
                      <a:pt x="33594" y="1"/>
                    </a:moveTo>
                    <a:cubicBezTo>
                      <a:pt x="242" y="1"/>
                      <a:pt x="0" y="16173"/>
                      <a:pt x="0" y="36095"/>
                    </a:cubicBezTo>
                    <a:lnTo>
                      <a:pt x="67188" y="36095"/>
                    </a:lnTo>
                    <a:cubicBezTo>
                      <a:pt x="67188" y="16173"/>
                      <a:pt x="66946" y="1"/>
                      <a:pt x="33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5326425" y="2506324"/>
                <a:ext cx="92857" cy="455811"/>
              </a:xfrm>
              <a:custGeom>
                <a:avLst/>
                <a:gdLst/>
                <a:ahLst/>
                <a:cxnLst/>
                <a:rect l="l" t="t" r="r" b="b"/>
                <a:pathLst>
                  <a:path w="6696" h="32869" extrusionOk="0">
                    <a:moveTo>
                      <a:pt x="1" y="0"/>
                    </a:moveTo>
                    <a:lnTo>
                      <a:pt x="1" y="32868"/>
                    </a:lnTo>
                    <a:lnTo>
                      <a:pt x="6695" y="32868"/>
                    </a:lnTo>
                    <a:lnTo>
                      <a:pt x="6695" y="4436"/>
                    </a:lnTo>
                    <a:cubicBezTo>
                      <a:pt x="4800" y="2541"/>
                      <a:pt x="2501" y="100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5139629" y="2464930"/>
                <a:ext cx="93411" cy="497205"/>
              </a:xfrm>
              <a:custGeom>
                <a:avLst/>
                <a:gdLst/>
                <a:ahLst/>
                <a:cxnLst/>
                <a:rect l="l" t="t" r="r" b="b"/>
                <a:pathLst>
                  <a:path w="6736" h="35854" extrusionOk="0">
                    <a:moveTo>
                      <a:pt x="1" y="1"/>
                    </a:moveTo>
                    <a:lnTo>
                      <a:pt x="1" y="35853"/>
                    </a:lnTo>
                    <a:lnTo>
                      <a:pt x="6736" y="35853"/>
                    </a:lnTo>
                    <a:lnTo>
                      <a:pt x="6736" y="928"/>
                    </a:lnTo>
                    <a:cubicBezTo>
                      <a:pt x="4518" y="485"/>
                      <a:pt x="2259" y="20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4860560" y="2464930"/>
                <a:ext cx="92857" cy="497205"/>
              </a:xfrm>
              <a:custGeom>
                <a:avLst/>
                <a:gdLst/>
                <a:ahLst/>
                <a:cxnLst/>
                <a:rect l="l" t="t" r="r" b="b"/>
                <a:pathLst>
                  <a:path w="6696" h="35854" extrusionOk="0">
                    <a:moveTo>
                      <a:pt x="6695" y="1"/>
                    </a:moveTo>
                    <a:cubicBezTo>
                      <a:pt x="4437" y="162"/>
                      <a:pt x="2219" y="485"/>
                      <a:pt x="1" y="888"/>
                    </a:cubicBezTo>
                    <a:lnTo>
                      <a:pt x="1" y="35853"/>
                    </a:lnTo>
                    <a:lnTo>
                      <a:pt x="6695" y="35853"/>
                    </a:lnTo>
                    <a:lnTo>
                      <a:pt x="6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673765" y="2505201"/>
                <a:ext cx="93411" cy="456934"/>
              </a:xfrm>
              <a:custGeom>
                <a:avLst/>
                <a:gdLst/>
                <a:ahLst/>
                <a:cxnLst/>
                <a:rect l="l" t="t" r="r" b="b"/>
                <a:pathLst>
                  <a:path w="6736" h="32950" extrusionOk="0">
                    <a:moveTo>
                      <a:pt x="6736" y="0"/>
                    </a:moveTo>
                    <a:cubicBezTo>
                      <a:pt x="4235" y="1009"/>
                      <a:pt x="1937" y="2501"/>
                      <a:pt x="1" y="4356"/>
                    </a:cubicBezTo>
                    <a:lnTo>
                      <a:pt x="1" y="32949"/>
                    </a:lnTo>
                    <a:lnTo>
                      <a:pt x="6736" y="32949"/>
                    </a:lnTo>
                    <a:lnTo>
                      <a:pt x="6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839869" y="2244575"/>
                <a:ext cx="413876" cy="536908"/>
              </a:xfrm>
              <a:custGeom>
                <a:avLst/>
                <a:gdLst/>
                <a:ahLst/>
                <a:cxnLst/>
                <a:rect l="l" t="t" r="r" b="b"/>
                <a:pathLst>
                  <a:path w="29845" h="38717" extrusionOk="0">
                    <a:moveTo>
                      <a:pt x="1" y="1"/>
                    </a:moveTo>
                    <a:lnTo>
                      <a:pt x="1" y="23795"/>
                    </a:lnTo>
                    <a:cubicBezTo>
                      <a:pt x="1" y="32022"/>
                      <a:pt x="6655" y="38717"/>
                      <a:pt x="14922" y="38717"/>
                    </a:cubicBezTo>
                    <a:cubicBezTo>
                      <a:pt x="23190" y="38717"/>
                      <a:pt x="29844" y="32022"/>
                      <a:pt x="29844" y="23755"/>
                    </a:cubicBezTo>
                    <a:lnTo>
                      <a:pt x="29844"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4839869" y="2244575"/>
                <a:ext cx="413876" cy="230991"/>
              </a:xfrm>
              <a:custGeom>
                <a:avLst/>
                <a:gdLst/>
                <a:ahLst/>
                <a:cxnLst/>
                <a:rect l="l" t="t" r="r" b="b"/>
                <a:pathLst>
                  <a:path w="29845" h="16657" extrusionOk="0">
                    <a:moveTo>
                      <a:pt x="1" y="1"/>
                    </a:moveTo>
                    <a:lnTo>
                      <a:pt x="1" y="9882"/>
                    </a:lnTo>
                    <a:cubicBezTo>
                      <a:pt x="3509" y="14116"/>
                      <a:pt x="8591" y="16657"/>
                      <a:pt x="15447" y="16657"/>
                    </a:cubicBezTo>
                    <a:cubicBezTo>
                      <a:pt x="21617" y="16657"/>
                      <a:pt x="26376" y="14560"/>
                      <a:pt x="29844" y="11011"/>
                    </a:cubicBezTo>
                    <a:lnTo>
                      <a:pt x="29844"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4752629" y="1654555"/>
                <a:ext cx="602335" cy="784110"/>
              </a:xfrm>
              <a:custGeom>
                <a:avLst/>
                <a:gdLst/>
                <a:ahLst/>
                <a:cxnLst/>
                <a:rect l="l" t="t" r="r" b="b"/>
                <a:pathLst>
                  <a:path w="43435" h="56543" extrusionOk="0">
                    <a:moveTo>
                      <a:pt x="21697" y="1"/>
                    </a:moveTo>
                    <a:cubicBezTo>
                      <a:pt x="9720" y="1"/>
                      <a:pt x="0" y="12664"/>
                      <a:pt x="0" y="28271"/>
                    </a:cubicBezTo>
                    <a:cubicBezTo>
                      <a:pt x="0" y="43879"/>
                      <a:pt x="9720" y="56542"/>
                      <a:pt x="21697" y="56542"/>
                    </a:cubicBezTo>
                    <a:cubicBezTo>
                      <a:pt x="33715" y="56542"/>
                      <a:pt x="43435" y="43879"/>
                      <a:pt x="43435" y="28271"/>
                    </a:cubicBezTo>
                    <a:cubicBezTo>
                      <a:pt x="43435" y="12664"/>
                      <a:pt x="33715" y="1"/>
                      <a:pt x="2169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4966258" y="2220529"/>
                <a:ext cx="175063" cy="66578"/>
              </a:xfrm>
              <a:custGeom>
                <a:avLst/>
                <a:gdLst/>
                <a:ahLst/>
                <a:cxnLst/>
                <a:rect l="l" t="t" r="r" b="b"/>
                <a:pathLst>
                  <a:path w="12624" h="4801" extrusionOk="0">
                    <a:moveTo>
                      <a:pt x="1" y="1"/>
                    </a:moveTo>
                    <a:cubicBezTo>
                      <a:pt x="1" y="2663"/>
                      <a:pt x="2179" y="4800"/>
                      <a:pt x="4800" y="4800"/>
                    </a:cubicBezTo>
                    <a:lnTo>
                      <a:pt x="7825" y="4800"/>
                    </a:lnTo>
                    <a:cubicBezTo>
                      <a:pt x="10486" y="4800"/>
                      <a:pt x="12624" y="2663"/>
                      <a:pt x="12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4891886" y="2049959"/>
                <a:ext cx="28525" cy="64886"/>
              </a:xfrm>
              <a:custGeom>
                <a:avLst/>
                <a:gdLst/>
                <a:ahLst/>
                <a:cxnLst/>
                <a:rect l="l" t="t" r="r" b="b"/>
                <a:pathLst>
                  <a:path w="2057" h="4679" extrusionOk="0">
                    <a:moveTo>
                      <a:pt x="1049" y="0"/>
                    </a:moveTo>
                    <a:cubicBezTo>
                      <a:pt x="484" y="0"/>
                      <a:pt x="0" y="444"/>
                      <a:pt x="0" y="1009"/>
                    </a:cubicBezTo>
                    <a:lnTo>
                      <a:pt x="0" y="3630"/>
                    </a:lnTo>
                    <a:cubicBezTo>
                      <a:pt x="0" y="4235"/>
                      <a:pt x="484" y="4679"/>
                      <a:pt x="1049" y="4679"/>
                    </a:cubicBezTo>
                    <a:cubicBezTo>
                      <a:pt x="1613" y="4679"/>
                      <a:pt x="2057" y="4235"/>
                      <a:pt x="2057" y="3670"/>
                    </a:cubicBezTo>
                    <a:lnTo>
                      <a:pt x="2057" y="1009"/>
                    </a:lnTo>
                    <a:cubicBezTo>
                      <a:pt x="2057" y="444"/>
                      <a:pt x="1613" y="0"/>
                      <a:pt x="104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4852739" y="2041569"/>
                <a:ext cx="107390" cy="50353"/>
              </a:xfrm>
              <a:custGeom>
                <a:avLst/>
                <a:gdLst/>
                <a:ahLst/>
                <a:cxnLst/>
                <a:rect l="l" t="t" r="r" b="b"/>
                <a:pathLst>
                  <a:path w="7744" h="3631" extrusionOk="0">
                    <a:moveTo>
                      <a:pt x="1855" y="1"/>
                    </a:moveTo>
                    <a:cubicBezTo>
                      <a:pt x="847" y="1"/>
                      <a:pt x="0" y="807"/>
                      <a:pt x="0" y="1815"/>
                    </a:cubicBezTo>
                    <a:cubicBezTo>
                      <a:pt x="0" y="2824"/>
                      <a:pt x="847" y="3630"/>
                      <a:pt x="1855" y="3630"/>
                    </a:cubicBezTo>
                    <a:lnTo>
                      <a:pt x="5929" y="3630"/>
                    </a:lnTo>
                    <a:cubicBezTo>
                      <a:pt x="6896" y="3630"/>
                      <a:pt x="7743" y="2824"/>
                      <a:pt x="7743" y="1815"/>
                    </a:cubicBezTo>
                    <a:cubicBezTo>
                      <a:pt x="7743" y="807"/>
                      <a:pt x="6896" y="1"/>
                      <a:pt x="592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5187167" y="2049959"/>
                <a:ext cx="27985" cy="64886"/>
              </a:xfrm>
              <a:custGeom>
                <a:avLst/>
                <a:gdLst/>
                <a:ahLst/>
                <a:cxnLst/>
                <a:rect l="l" t="t" r="r" b="b"/>
                <a:pathLst>
                  <a:path w="2018" h="4679" extrusionOk="0">
                    <a:moveTo>
                      <a:pt x="1009" y="0"/>
                    </a:moveTo>
                    <a:cubicBezTo>
                      <a:pt x="444" y="0"/>
                      <a:pt x="1" y="444"/>
                      <a:pt x="1" y="1009"/>
                    </a:cubicBezTo>
                    <a:lnTo>
                      <a:pt x="1" y="3630"/>
                    </a:lnTo>
                    <a:cubicBezTo>
                      <a:pt x="1" y="4195"/>
                      <a:pt x="444" y="4679"/>
                      <a:pt x="1009" y="4679"/>
                    </a:cubicBezTo>
                    <a:cubicBezTo>
                      <a:pt x="1574" y="4679"/>
                      <a:pt x="2017" y="4235"/>
                      <a:pt x="2017" y="3670"/>
                    </a:cubicBezTo>
                    <a:lnTo>
                      <a:pt x="2017" y="1009"/>
                    </a:lnTo>
                    <a:cubicBezTo>
                      <a:pt x="2017" y="444"/>
                      <a:pt x="1574" y="0"/>
                      <a:pt x="100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5148019" y="2041569"/>
                <a:ext cx="106281" cy="50353"/>
              </a:xfrm>
              <a:custGeom>
                <a:avLst/>
                <a:gdLst/>
                <a:ahLst/>
                <a:cxnLst/>
                <a:rect l="l" t="t" r="r" b="b"/>
                <a:pathLst>
                  <a:path w="7664" h="3631" extrusionOk="0">
                    <a:moveTo>
                      <a:pt x="1816" y="1"/>
                    </a:moveTo>
                    <a:cubicBezTo>
                      <a:pt x="807" y="1"/>
                      <a:pt x="1" y="807"/>
                      <a:pt x="1" y="1815"/>
                    </a:cubicBezTo>
                    <a:cubicBezTo>
                      <a:pt x="1" y="2824"/>
                      <a:pt x="807" y="3630"/>
                      <a:pt x="1816" y="3630"/>
                    </a:cubicBezTo>
                    <a:lnTo>
                      <a:pt x="5849" y="3630"/>
                    </a:lnTo>
                    <a:cubicBezTo>
                      <a:pt x="6857" y="3630"/>
                      <a:pt x="7663" y="2824"/>
                      <a:pt x="7663" y="1815"/>
                    </a:cubicBezTo>
                    <a:cubicBezTo>
                      <a:pt x="7663" y="807"/>
                      <a:pt x="6857" y="1"/>
                      <a:pt x="58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992324" y="2109954"/>
                <a:ext cx="122935" cy="56223"/>
              </a:xfrm>
              <a:custGeom>
                <a:avLst/>
                <a:gdLst/>
                <a:ahLst/>
                <a:cxnLst/>
                <a:rect l="l" t="t" r="r" b="b"/>
                <a:pathLst>
                  <a:path w="11333" h="5183" extrusionOk="0">
                    <a:moveTo>
                      <a:pt x="5666" y="0"/>
                    </a:moveTo>
                    <a:cubicBezTo>
                      <a:pt x="2833" y="0"/>
                      <a:pt x="0" y="505"/>
                      <a:pt x="0" y="1513"/>
                    </a:cubicBezTo>
                    <a:cubicBezTo>
                      <a:pt x="0" y="3570"/>
                      <a:pt x="2541" y="5183"/>
                      <a:pt x="5646" y="5183"/>
                    </a:cubicBezTo>
                    <a:cubicBezTo>
                      <a:pt x="8792" y="5183"/>
                      <a:pt x="11333" y="3529"/>
                      <a:pt x="11333" y="1513"/>
                    </a:cubicBezTo>
                    <a:cubicBezTo>
                      <a:pt x="11333" y="505"/>
                      <a:pt x="8500" y="0"/>
                      <a:pt x="5666"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829247" y="1601428"/>
                <a:ext cx="449099" cy="277974"/>
              </a:xfrm>
              <a:custGeom>
                <a:avLst/>
                <a:gdLst/>
                <a:ahLst/>
                <a:cxnLst/>
                <a:rect l="l" t="t" r="r" b="b"/>
                <a:pathLst>
                  <a:path w="32385" h="20045" extrusionOk="0">
                    <a:moveTo>
                      <a:pt x="16172" y="1"/>
                    </a:moveTo>
                    <a:cubicBezTo>
                      <a:pt x="7260" y="1"/>
                      <a:pt x="0" y="4477"/>
                      <a:pt x="0" y="10002"/>
                    </a:cubicBezTo>
                    <a:cubicBezTo>
                      <a:pt x="0" y="15527"/>
                      <a:pt x="7260" y="20044"/>
                      <a:pt x="16172" y="20044"/>
                    </a:cubicBezTo>
                    <a:cubicBezTo>
                      <a:pt x="25125" y="20044"/>
                      <a:pt x="32384" y="15527"/>
                      <a:pt x="32384" y="10002"/>
                    </a:cubicBezTo>
                    <a:cubicBezTo>
                      <a:pt x="32384" y="4477"/>
                      <a:pt x="25125" y="1"/>
                      <a:pt x="16172"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4587647" y="1992908"/>
                <a:ext cx="228190" cy="228204"/>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4" y="16455"/>
                      <a:pt x="16454" y="12745"/>
                      <a:pt x="16454" y="8228"/>
                    </a:cubicBezTo>
                    <a:cubicBezTo>
                      <a:pt x="16454" y="3671"/>
                      <a:pt x="12784"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4667621" y="2041902"/>
                <a:ext cx="77741" cy="76854"/>
              </a:xfrm>
              <a:custGeom>
                <a:avLst/>
                <a:gdLst/>
                <a:ahLst/>
                <a:cxnLst/>
                <a:rect l="l" t="t" r="r" b="b"/>
                <a:pathLst>
                  <a:path w="5606" h="5542" extrusionOk="0">
                    <a:moveTo>
                      <a:pt x="886" y="1"/>
                    </a:moveTo>
                    <a:cubicBezTo>
                      <a:pt x="587" y="1"/>
                      <a:pt x="291" y="33"/>
                      <a:pt x="0" y="98"/>
                    </a:cubicBezTo>
                    <a:cubicBezTo>
                      <a:pt x="686" y="219"/>
                      <a:pt x="1331" y="460"/>
                      <a:pt x="1976" y="783"/>
                    </a:cubicBezTo>
                    <a:cubicBezTo>
                      <a:pt x="3146" y="1388"/>
                      <a:pt x="4154" y="2396"/>
                      <a:pt x="4759" y="3566"/>
                    </a:cubicBezTo>
                    <a:cubicBezTo>
                      <a:pt x="5082" y="4211"/>
                      <a:pt x="5324" y="4856"/>
                      <a:pt x="5485" y="5542"/>
                    </a:cubicBezTo>
                    <a:cubicBezTo>
                      <a:pt x="5606" y="4816"/>
                      <a:pt x="5566" y="4050"/>
                      <a:pt x="5324" y="3364"/>
                    </a:cubicBezTo>
                    <a:cubicBezTo>
                      <a:pt x="4840" y="1872"/>
                      <a:pt x="3670" y="702"/>
                      <a:pt x="2218" y="219"/>
                    </a:cubicBezTo>
                    <a:cubicBezTo>
                      <a:pt x="1783" y="73"/>
                      <a:pt x="1333" y="1"/>
                      <a:pt x="88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5291756" y="1992908"/>
                <a:ext cx="228190" cy="228204"/>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5" y="16455"/>
                      <a:pt x="16455" y="12745"/>
                      <a:pt x="16455" y="8228"/>
                    </a:cubicBezTo>
                    <a:cubicBezTo>
                      <a:pt x="16455" y="3671"/>
                      <a:pt x="12785"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5362217" y="2041902"/>
                <a:ext cx="78310" cy="76854"/>
              </a:xfrm>
              <a:custGeom>
                <a:avLst/>
                <a:gdLst/>
                <a:ahLst/>
                <a:cxnLst/>
                <a:rect l="l" t="t" r="r" b="b"/>
                <a:pathLst>
                  <a:path w="5647" h="5542" extrusionOk="0">
                    <a:moveTo>
                      <a:pt x="4733" y="1"/>
                    </a:moveTo>
                    <a:cubicBezTo>
                      <a:pt x="4281" y="1"/>
                      <a:pt x="3840" y="73"/>
                      <a:pt x="3429" y="219"/>
                    </a:cubicBezTo>
                    <a:cubicBezTo>
                      <a:pt x="1937" y="702"/>
                      <a:pt x="767" y="1872"/>
                      <a:pt x="283" y="3364"/>
                    </a:cubicBezTo>
                    <a:cubicBezTo>
                      <a:pt x="41" y="4050"/>
                      <a:pt x="1" y="4816"/>
                      <a:pt x="162" y="5542"/>
                    </a:cubicBezTo>
                    <a:cubicBezTo>
                      <a:pt x="283" y="4856"/>
                      <a:pt x="525" y="4211"/>
                      <a:pt x="848" y="3566"/>
                    </a:cubicBezTo>
                    <a:cubicBezTo>
                      <a:pt x="1453" y="2396"/>
                      <a:pt x="2461" y="1388"/>
                      <a:pt x="3630" y="783"/>
                    </a:cubicBezTo>
                    <a:cubicBezTo>
                      <a:pt x="4276" y="460"/>
                      <a:pt x="4921" y="219"/>
                      <a:pt x="5647" y="98"/>
                    </a:cubicBezTo>
                    <a:cubicBezTo>
                      <a:pt x="5340" y="33"/>
                      <a:pt x="5034" y="1"/>
                      <a:pt x="4733"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5023382" y="2032739"/>
                <a:ext cx="60822" cy="93625"/>
              </a:xfrm>
              <a:custGeom>
                <a:avLst/>
                <a:gdLst/>
                <a:ahLst/>
                <a:cxnLst/>
                <a:rect l="l" t="t" r="r" b="b"/>
                <a:pathLst>
                  <a:path w="5607" h="8631" extrusionOk="0">
                    <a:moveTo>
                      <a:pt x="2824" y="0"/>
                    </a:moveTo>
                    <a:cubicBezTo>
                      <a:pt x="1251" y="0"/>
                      <a:pt x="1" y="1251"/>
                      <a:pt x="1" y="2823"/>
                    </a:cubicBezTo>
                    <a:lnTo>
                      <a:pt x="1" y="8631"/>
                    </a:lnTo>
                    <a:lnTo>
                      <a:pt x="5606" y="8631"/>
                    </a:lnTo>
                    <a:lnTo>
                      <a:pt x="5606" y="2823"/>
                    </a:lnTo>
                    <a:cubicBezTo>
                      <a:pt x="5606" y="1251"/>
                      <a:pt x="4356" y="0"/>
                      <a:pt x="2824"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50"/>
            <p:cNvSpPr/>
            <p:nvPr/>
          </p:nvSpPr>
          <p:spPr>
            <a:xfrm>
              <a:off x="1459588" y="520693"/>
              <a:ext cx="2526043" cy="123244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en" sz="2400" dirty="0" err="1">
                  <a:solidFill>
                    <a:schemeClr val="dk1"/>
                  </a:solidFill>
                  <a:latin typeface="Oswald"/>
                  <a:ea typeface="Oswald"/>
                  <a:cs typeface="Oswald"/>
                  <a:sym typeface="Oswald"/>
                </a:rPr>
                <a:t>Cảm</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ơn</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cả</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nhà</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iu</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của</a:t>
              </a:r>
              <a:r>
                <a:rPr lang="en" sz="2400" dirty="0">
                  <a:solidFill>
                    <a:schemeClr val="dk1"/>
                  </a:solidFill>
                  <a:latin typeface="Oswald"/>
                  <a:ea typeface="Oswald"/>
                  <a:cs typeface="Oswald"/>
                  <a:sym typeface="Oswald"/>
                </a:rPr>
                <a:t> </a:t>
              </a:r>
              <a:r>
                <a:rPr lang="en" sz="2400" dirty="0" err="1">
                  <a:solidFill>
                    <a:schemeClr val="dk1"/>
                  </a:solidFill>
                  <a:latin typeface="Oswald"/>
                  <a:ea typeface="Oswald"/>
                  <a:cs typeface="Oswald"/>
                  <a:sym typeface="Oswald"/>
                </a:rPr>
                <a:t>kem</a:t>
              </a:r>
              <a:r>
                <a:rPr lang="en" sz="2400" dirty="0">
                  <a:solidFill>
                    <a:schemeClr val="dk1"/>
                  </a:solidFill>
                  <a:latin typeface="Oswald"/>
                  <a:ea typeface="Oswald"/>
                  <a:cs typeface="Oswald"/>
                  <a:sym typeface="Oswald"/>
                </a:rPr>
                <a:t> &lt;3</a:t>
              </a:r>
              <a:endParaRPr sz="2400" dirty="0">
                <a:solidFill>
                  <a:schemeClr val="dk1"/>
                </a:solidFill>
                <a:latin typeface="Oswald"/>
                <a:ea typeface="Oswald"/>
                <a:cs typeface="Oswald"/>
                <a:sym typeface="Oswald"/>
              </a:endParaRPr>
            </a:p>
          </p:txBody>
        </p:sp>
      </p:grpSp>
      <p:sp>
        <p:nvSpPr>
          <p:cNvPr id="2" name="TextBox 1">
            <a:extLst>
              <a:ext uri="{FF2B5EF4-FFF2-40B4-BE49-F238E27FC236}">
                <a16:creationId xmlns:a16="http://schemas.microsoft.com/office/drawing/2014/main" id="{8240DF2D-DAF7-B465-6E3D-D80A0C75F211}"/>
              </a:ext>
            </a:extLst>
          </p:cNvPr>
          <p:cNvSpPr txBox="1"/>
          <p:nvPr/>
        </p:nvSpPr>
        <p:spPr>
          <a:xfrm>
            <a:off x="429059" y="3211278"/>
            <a:ext cx="5502795" cy="461665"/>
          </a:xfrm>
          <a:prstGeom prst="rect">
            <a:avLst/>
          </a:prstGeom>
          <a:noFill/>
        </p:spPr>
        <p:txBody>
          <a:bodyPr wrap="square" rtlCol="0">
            <a:spAutoFit/>
          </a:bodyPr>
          <a:lstStyle/>
          <a:p>
            <a:r>
              <a:rPr lang="en-KZ" sz="2400" dirty="0">
                <a:latin typeface="Oswald" pitchFamily="2" charset="77"/>
              </a:rPr>
              <a:t>Comments/feedbacks are </a:t>
            </a:r>
            <a:r>
              <a:rPr lang="en-KZ" sz="2400" dirty="0">
                <a:solidFill>
                  <a:srgbClr val="7FD188"/>
                </a:solidFill>
                <a:latin typeface="Oswald" pitchFamily="2" charset="77"/>
              </a:rPr>
              <a:t>appreciated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63"/>
          <p:cNvSpPr txBox="1">
            <a:spLocks noGrp="1"/>
          </p:cNvSpPr>
          <p:nvPr>
            <p:ph type="title"/>
          </p:nvPr>
        </p:nvSpPr>
        <p:spPr>
          <a:xfrm>
            <a:off x="5260275" y="1649250"/>
            <a:ext cx="3163800" cy="110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000"/>
              <a:t>6</a:t>
            </a:r>
            <a:r>
              <a:rPr lang="en"/>
              <a:t>,</a:t>
            </a:r>
            <a:r>
              <a:rPr lang="en" sz="7000"/>
              <a:t>000</a:t>
            </a:r>
            <a:endParaRPr sz="7000"/>
          </a:p>
        </p:txBody>
      </p:sp>
      <p:sp>
        <p:nvSpPr>
          <p:cNvPr id="1310" name="Google Shape;1310;p63"/>
          <p:cNvSpPr txBox="1">
            <a:spLocks noGrp="1"/>
          </p:cNvSpPr>
          <p:nvPr>
            <p:ph type="subTitle" idx="1"/>
          </p:nvPr>
        </p:nvSpPr>
        <p:spPr>
          <a:xfrm flipH="1">
            <a:off x="5260275" y="2753012"/>
            <a:ext cx="3163800" cy="65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is the approximate number of languages ​​in the world</a:t>
            </a:r>
            <a:endParaRPr/>
          </a:p>
        </p:txBody>
      </p:sp>
      <p:grpSp>
        <p:nvGrpSpPr>
          <p:cNvPr id="1311" name="Google Shape;1311;p63"/>
          <p:cNvGrpSpPr/>
          <p:nvPr/>
        </p:nvGrpSpPr>
        <p:grpSpPr>
          <a:xfrm>
            <a:off x="1619627" y="540001"/>
            <a:ext cx="2250368" cy="4064396"/>
            <a:chOff x="1314827" y="540001"/>
            <a:chExt cx="2250368" cy="4064396"/>
          </a:xfrm>
        </p:grpSpPr>
        <p:grpSp>
          <p:nvGrpSpPr>
            <p:cNvPr id="1312" name="Google Shape;1312;p63"/>
            <p:cNvGrpSpPr/>
            <p:nvPr/>
          </p:nvGrpSpPr>
          <p:grpSpPr>
            <a:xfrm>
              <a:off x="1726811" y="1308806"/>
              <a:ext cx="1838384" cy="3295591"/>
              <a:chOff x="4159867" y="674068"/>
              <a:chExt cx="1014113" cy="1817856"/>
            </a:xfrm>
          </p:grpSpPr>
          <p:sp>
            <p:nvSpPr>
              <p:cNvPr id="1313" name="Google Shape;1313;p63"/>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63"/>
            <p:cNvSpPr/>
            <p:nvPr/>
          </p:nvSpPr>
          <p:spPr>
            <a:xfrm>
              <a:off x="1314827" y="540001"/>
              <a:ext cx="1116972" cy="1197930"/>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3000">
                  <a:solidFill>
                    <a:schemeClr val="dk1"/>
                  </a:solidFill>
                  <a:latin typeface="Oswald"/>
                  <a:ea typeface="Oswald"/>
                  <a:cs typeface="Oswald"/>
                  <a:sym typeface="Oswald"/>
                </a:rPr>
                <a:t>Oi!</a:t>
              </a:r>
              <a:endParaRPr sz="3000">
                <a:solidFill>
                  <a:schemeClr val="dk1"/>
                </a:solidFill>
                <a:latin typeface="Oswald"/>
                <a:ea typeface="Oswald"/>
                <a:cs typeface="Oswald"/>
                <a:sym typeface="Oswald"/>
              </a:endParaRPr>
            </a:p>
          </p:txBody>
        </p:sp>
      </p:grpSp>
      <p:pic>
        <p:nvPicPr>
          <p:cNvPr id="2" name="Picture 1">
            <a:extLst>
              <a:ext uri="{FF2B5EF4-FFF2-40B4-BE49-F238E27FC236}">
                <a16:creationId xmlns:a16="http://schemas.microsoft.com/office/drawing/2014/main" id="{4F103797-CCA7-B77C-3842-704F2EC44851}"/>
              </a:ext>
            </a:extLst>
          </p:cNvPr>
          <p:cNvPicPr>
            <a:picLocks noChangeAspect="1"/>
          </p:cNvPicPr>
          <p:nvPr/>
        </p:nvPicPr>
        <p:blipFill>
          <a:blip r:embed="rId3"/>
          <a:stretch>
            <a:fillRect/>
          </a:stretch>
        </p:blipFill>
        <p:spPr>
          <a:xfrm>
            <a:off x="-16206" y="-972"/>
            <a:ext cx="9160205" cy="5152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720000" y="5033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a:t>
            </a:r>
            <a:endParaRPr dirty="0"/>
          </a:p>
        </p:txBody>
      </p:sp>
      <p:sp>
        <p:nvSpPr>
          <p:cNvPr id="713" name="Google Shape;713;p39"/>
          <p:cNvSpPr txBox="1">
            <a:spLocks noGrp="1"/>
          </p:cNvSpPr>
          <p:nvPr>
            <p:ph type="body" idx="1"/>
          </p:nvPr>
        </p:nvSpPr>
        <p:spPr>
          <a:xfrm>
            <a:off x="604751" y="1930774"/>
            <a:ext cx="7934498" cy="2275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KZ" sz="1500" dirty="0"/>
          </a:p>
          <a:p>
            <a:pPr marL="0" lvl="0" indent="0" algn="l" rtl="0">
              <a:spcBef>
                <a:spcPts val="0"/>
              </a:spcBef>
              <a:spcAft>
                <a:spcPts val="0"/>
              </a:spcAft>
              <a:buNone/>
            </a:pPr>
            <a:endParaRPr lang="en-KZ" sz="1500" dirty="0">
              <a:latin typeface="Arial" panose="020B0604020202020204" pitchFamily="34" charset="0"/>
              <a:cs typeface="Arial" panose="020B0604020202020204" pitchFamily="34" charset="0"/>
            </a:endParaRPr>
          </a:p>
          <a:p>
            <a:pPr marL="457200" lvl="0" indent="-304800" algn="l" rtl="0">
              <a:spcBef>
                <a:spcPts val="0"/>
              </a:spcBef>
              <a:spcAft>
                <a:spcPts val="0"/>
              </a:spcAft>
              <a:buClr>
                <a:schemeClr val="dk1"/>
              </a:buClr>
              <a:buSzPts val="1200"/>
              <a:buChar char="●"/>
            </a:pPr>
            <a:r>
              <a:rPr lang="en-US" sz="1500" b="1" dirty="0">
                <a:latin typeface="Arial" panose="020B0604020202020204" pitchFamily="34" charset="0"/>
                <a:cs typeface="Arial" panose="020B0604020202020204" pitchFamily="34" charset="0"/>
              </a:rPr>
              <a:t>Duolingo Research</a:t>
            </a:r>
            <a:r>
              <a:rPr lang="en-US" sz="1500" dirty="0">
                <a:latin typeface="Arial" panose="020B0604020202020204" pitchFamily="34" charset="0"/>
                <a:cs typeface="Arial" panose="020B0604020202020204" pitchFamily="34" charset="0"/>
              </a:rPr>
              <a:t>: https://</a:t>
            </a:r>
            <a:r>
              <a:rPr lang="en-US" sz="1500" dirty="0" err="1">
                <a:latin typeface="Arial" panose="020B0604020202020204" pitchFamily="34" charset="0"/>
                <a:cs typeface="Arial" panose="020B0604020202020204" pitchFamily="34" charset="0"/>
              </a:rPr>
              <a:t>research.duolingo.com</a:t>
            </a:r>
            <a:r>
              <a:rPr lang="en-US" sz="1500" dirty="0">
                <a:latin typeface="Arial" panose="020B0604020202020204" pitchFamily="34" charset="0"/>
                <a:cs typeface="Arial" panose="020B0604020202020204" pitchFamily="34" charset="0"/>
              </a:rPr>
              <a:t>/</a:t>
            </a:r>
          </a:p>
          <a:p>
            <a:pPr marL="457200" lvl="0" indent="-304800" algn="l" rtl="0">
              <a:spcBef>
                <a:spcPts val="0"/>
              </a:spcBef>
              <a:spcAft>
                <a:spcPts val="0"/>
              </a:spcAft>
              <a:buClr>
                <a:schemeClr val="dk1"/>
              </a:buClr>
              <a:buSzPts val="1200"/>
              <a:buChar char="●"/>
            </a:pPr>
            <a:r>
              <a:rPr lang="en-US" sz="1500" b="1" dirty="0">
                <a:latin typeface="Arial" panose="020B0604020202020204" pitchFamily="34" charset="0"/>
                <a:cs typeface="Arial" panose="020B0604020202020204" pitchFamily="34" charset="0"/>
              </a:rPr>
              <a:t>Spaced-repetition dataset</a:t>
            </a:r>
            <a:r>
              <a:rPr lang="en-US" sz="1500"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hlinkClick r:id="rId3"/>
              </a:rPr>
              <a:t>https://dataverse.harvard.edu/dataset.xhtml?persistentId=doi:10.7910/DVN/N8XJME</a:t>
            </a:r>
            <a:endParaRPr lang="en-US" sz="1500" dirty="0">
              <a:latin typeface="Arial" panose="020B0604020202020204" pitchFamily="34" charset="0"/>
              <a:cs typeface="Arial" panose="020B0604020202020204" pitchFamily="34" charset="0"/>
            </a:endParaRPr>
          </a:p>
          <a:p>
            <a:pPr marL="457200" lvl="0" indent="-304800" algn="l" rtl="0">
              <a:spcBef>
                <a:spcPts val="0"/>
              </a:spcBef>
              <a:spcAft>
                <a:spcPts val="0"/>
              </a:spcAft>
              <a:buClr>
                <a:schemeClr val="dk1"/>
              </a:buClr>
              <a:buSzPts val="1200"/>
              <a:buChar char="●"/>
            </a:pPr>
            <a:r>
              <a:rPr lang="en-US" sz="1500" dirty="0">
                <a:solidFill>
                  <a:srgbClr val="333333"/>
                </a:solidFill>
                <a:latin typeface="Arial" panose="020B0604020202020204" pitchFamily="34" charset="0"/>
                <a:cs typeface="Arial" panose="020B0604020202020204" pitchFamily="34" charset="0"/>
              </a:rPr>
              <a:t>Re</a:t>
            </a:r>
            <a:r>
              <a:rPr lang="en-US" sz="1500" b="0" i="0" dirty="0">
                <a:solidFill>
                  <a:srgbClr val="333333"/>
                </a:solidFill>
                <a:effectLst/>
                <a:latin typeface="Arial" panose="020B0604020202020204" pitchFamily="34" charset="0"/>
                <a:cs typeface="Arial" panose="020B0604020202020204" pitchFamily="34" charset="0"/>
              </a:rPr>
              <a:t>leased under the </a:t>
            </a:r>
            <a:r>
              <a:rPr lang="en-US" sz="1500" b="0" i="0" u="none" strike="noStrike" dirty="0">
                <a:solidFill>
                  <a:srgbClr val="3174AF"/>
                </a:solidFill>
                <a:effectLst/>
                <a:latin typeface="Arial" panose="020B0604020202020204" pitchFamily="34" charset="0"/>
                <a:cs typeface="Arial" panose="020B0604020202020204" pitchFamily="34" charset="0"/>
                <a:hlinkClick r:id="rId4"/>
              </a:rPr>
              <a:t>Creative Commons Attribution-NonCommercial 4.0 International License</a:t>
            </a:r>
            <a:r>
              <a:rPr lang="en-US" sz="1500" b="0" i="0" dirty="0">
                <a:solidFill>
                  <a:srgbClr val="333333"/>
                </a:solidFill>
                <a:effectLst/>
                <a:latin typeface="Arial" panose="020B0604020202020204" pitchFamily="34" charset="0"/>
                <a:cs typeface="Arial" panose="020B0604020202020204" pitchFamily="34" charset="0"/>
              </a:rPr>
              <a:t> (CC BY-NC 4.0).</a:t>
            </a:r>
            <a:endParaRPr lang="en-US" sz="1500" dirty="0">
              <a:latin typeface="Arial" panose="020B0604020202020204" pitchFamily="34" charset="0"/>
              <a:cs typeface="Arial" panose="020B0604020202020204" pitchFamily="34" charset="0"/>
            </a:endParaRPr>
          </a:p>
        </p:txBody>
      </p:sp>
      <p:sp>
        <p:nvSpPr>
          <p:cNvPr id="2" name="AutoShape 2">
            <a:extLst>
              <a:ext uri="{FF2B5EF4-FFF2-40B4-BE49-F238E27FC236}">
                <a16:creationId xmlns:a16="http://schemas.microsoft.com/office/drawing/2014/main" id="{F74F7346-3BA4-D78B-4D76-07BCCF7FCFA8}"/>
              </a:ext>
            </a:extLst>
          </p:cNvPr>
          <p:cNvSpPr>
            <a:spLocks noChangeAspect="1" noChangeArrowheads="1"/>
          </p:cNvSpPr>
          <p:nvPr/>
        </p:nvSpPr>
        <p:spPr bwMode="auto">
          <a:xfrm>
            <a:off x="4419600" y="2419350"/>
            <a:ext cx="1861930" cy="18619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Z"/>
          </a:p>
        </p:txBody>
      </p:sp>
      <p:pic>
        <p:nvPicPr>
          <p:cNvPr id="4" name="Picture 3" descr="A close up of a logo&#10;&#10;Description automatically generated">
            <a:extLst>
              <a:ext uri="{FF2B5EF4-FFF2-40B4-BE49-F238E27FC236}">
                <a16:creationId xmlns:a16="http://schemas.microsoft.com/office/drawing/2014/main" id="{4512BEC3-96BC-BC9E-0C03-8B335CBDDF6C}"/>
              </a:ext>
            </a:extLst>
          </p:cNvPr>
          <p:cNvPicPr>
            <a:picLocks noChangeAspect="1"/>
          </p:cNvPicPr>
          <p:nvPr/>
        </p:nvPicPr>
        <p:blipFill>
          <a:blip r:embed="rId5"/>
          <a:stretch>
            <a:fillRect/>
          </a:stretch>
        </p:blipFill>
        <p:spPr>
          <a:xfrm>
            <a:off x="4913906" y="376975"/>
            <a:ext cx="3740592" cy="865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07766AAB-0992-5DC7-62DA-BAEE5F3338D8}"/>
            </a:ext>
          </a:extLst>
        </p:cNvPr>
        <p:cNvGrpSpPr/>
        <p:nvPr/>
      </p:nvGrpSpPr>
      <p:grpSpPr>
        <a:xfrm>
          <a:off x="0" y="0"/>
          <a:ext cx="0" cy="0"/>
          <a:chOff x="0" y="0"/>
          <a:chExt cx="0" cy="0"/>
        </a:xfrm>
      </p:grpSpPr>
      <p:sp>
        <p:nvSpPr>
          <p:cNvPr id="712" name="Google Shape;712;p39">
            <a:extLst>
              <a:ext uri="{FF2B5EF4-FFF2-40B4-BE49-F238E27FC236}">
                <a16:creationId xmlns:a16="http://schemas.microsoft.com/office/drawing/2014/main" id="{84932C53-35A0-AFBF-6239-1ABA1D9D3636}"/>
              </a:ext>
            </a:extLst>
          </p:cNvPr>
          <p:cNvSpPr txBox="1">
            <a:spLocks noGrp="1"/>
          </p:cNvSpPr>
          <p:nvPr>
            <p:ph type="title"/>
          </p:nvPr>
        </p:nvSpPr>
        <p:spPr>
          <a:xfrm>
            <a:off x="720000" y="5033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INFO</a:t>
            </a:r>
            <a:endParaRPr dirty="0"/>
          </a:p>
        </p:txBody>
      </p:sp>
      <p:sp>
        <p:nvSpPr>
          <p:cNvPr id="713" name="Google Shape;713;p39">
            <a:extLst>
              <a:ext uri="{FF2B5EF4-FFF2-40B4-BE49-F238E27FC236}">
                <a16:creationId xmlns:a16="http://schemas.microsoft.com/office/drawing/2014/main" id="{EC26353D-E24D-E7FB-A04A-4BD80C7C86AA}"/>
              </a:ext>
            </a:extLst>
          </p:cNvPr>
          <p:cNvSpPr txBox="1">
            <a:spLocks noGrp="1"/>
          </p:cNvSpPr>
          <p:nvPr>
            <p:ph type="body" idx="1"/>
          </p:nvPr>
        </p:nvSpPr>
        <p:spPr>
          <a:xfrm>
            <a:off x="538836" y="2868035"/>
            <a:ext cx="8127092" cy="22754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KZ" sz="1500" dirty="0"/>
          </a:p>
          <a:p>
            <a:pPr marL="0" lvl="0" indent="0" algn="l" rtl="0">
              <a:spcBef>
                <a:spcPts val="0"/>
              </a:spcBef>
              <a:spcAft>
                <a:spcPts val="0"/>
              </a:spcAft>
              <a:buNone/>
            </a:pPr>
            <a:endParaRPr lang="en-KZ"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Collection of </a:t>
            </a:r>
            <a:r>
              <a:rPr lang="en-US" sz="1400" b="1" dirty="0">
                <a:latin typeface="Arial" panose="020B0604020202020204" pitchFamily="34" charset="0"/>
                <a:cs typeface="Arial" panose="020B0604020202020204" pitchFamily="34" charset="0"/>
              </a:rPr>
              <a:t>12,854,226 million user-word pairs (rows) </a:t>
            </a:r>
            <a:r>
              <a:rPr lang="en-US" sz="1400" dirty="0">
                <a:latin typeface="Arial" panose="020B0604020202020204" pitchFamily="34" charset="0"/>
                <a:cs typeface="Arial" panose="020B0604020202020204" pitchFamily="34" charset="0"/>
              </a:rPr>
              <a:t>and</a:t>
            </a:r>
            <a:r>
              <a:rPr lang="en-US" sz="1400" b="1" dirty="0">
                <a:latin typeface="Arial" panose="020B0604020202020204" pitchFamily="34" charset="0"/>
                <a:cs typeface="Arial" panose="020B0604020202020204" pitchFamily="34" charset="0"/>
              </a:rPr>
              <a:t> 12 variables (columns) </a:t>
            </a:r>
            <a:r>
              <a:rPr lang="en-US" sz="1400" dirty="0">
                <a:latin typeface="Arial" panose="020B0604020202020204" pitchFamily="34" charset="0"/>
                <a:cs typeface="Arial" panose="020B0604020202020204" pitchFamily="34" charset="0"/>
              </a:rPr>
              <a:t>for learners of several languages with a variety of language backgrounds. </a:t>
            </a:r>
          </a:p>
          <a:p>
            <a:r>
              <a:rPr lang="en-US" sz="1400" dirty="0">
                <a:latin typeface="Arial" panose="020B0604020202020204" pitchFamily="34" charset="0"/>
                <a:cs typeface="Arial" panose="020B0604020202020204" pitchFamily="34" charset="0"/>
              </a:rPr>
              <a:t>Includes practice </a:t>
            </a:r>
            <a:r>
              <a:rPr lang="en-US" sz="1400" b="1" dirty="0">
                <a:latin typeface="Arial" panose="020B0604020202020204" pitchFamily="34" charset="0"/>
                <a:cs typeface="Arial" panose="020B0604020202020204" pitchFamily="34" charset="0"/>
              </a:rPr>
              <a:t>recall rates, lag times between practices, and other morpho-lexical metadata.</a:t>
            </a:r>
          </a:p>
          <a:p>
            <a:pPr marL="457200" lvl="0" indent="-304800" algn="l" rtl="0">
              <a:spcBef>
                <a:spcPts val="0"/>
              </a:spcBef>
              <a:spcAft>
                <a:spcPts val="0"/>
              </a:spcAft>
              <a:buClr>
                <a:schemeClr val="dk1"/>
              </a:buClr>
              <a:buSzPts val="1200"/>
              <a:buChar char="●"/>
            </a:pPr>
            <a:r>
              <a:rPr lang="en-US" sz="1400" dirty="0">
                <a:latin typeface="Arial" panose="020B0604020202020204" pitchFamily="34" charset="0"/>
                <a:cs typeface="Arial" panose="020B0604020202020204" pitchFamily="34" charset="0"/>
              </a:rPr>
              <a:t>File size: </a:t>
            </a:r>
            <a:r>
              <a:rPr lang="en-US" sz="1400" b="1" dirty="0">
                <a:latin typeface="Arial" panose="020B0604020202020204" pitchFamily="34" charset="0"/>
                <a:cs typeface="Arial" panose="020B0604020202020204" pitchFamily="34" charset="0"/>
              </a:rPr>
              <a:t>1,31 GB!</a:t>
            </a:r>
          </a:p>
        </p:txBody>
      </p:sp>
      <p:sp>
        <p:nvSpPr>
          <p:cNvPr id="2" name="AutoShape 2">
            <a:extLst>
              <a:ext uri="{FF2B5EF4-FFF2-40B4-BE49-F238E27FC236}">
                <a16:creationId xmlns:a16="http://schemas.microsoft.com/office/drawing/2014/main" id="{D9D46F85-B790-2E22-A890-156393324783}"/>
              </a:ext>
            </a:extLst>
          </p:cNvPr>
          <p:cNvSpPr>
            <a:spLocks noChangeAspect="1" noChangeArrowheads="1"/>
          </p:cNvSpPr>
          <p:nvPr/>
        </p:nvSpPr>
        <p:spPr bwMode="auto">
          <a:xfrm>
            <a:off x="4419600" y="2419350"/>
            <a:ext cx="1861930" cy="18619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Z"/>
          </a:p>
        </p:txBody>
      </p:sp>
      <p:pic>
        <p:nvPicPr>
          <p:cNvPr id="4" name="Picture 3" descr="A close up of a logo&#10;&#10;Description automatically generated">
            <a:extLst>
              <a:ext uri="{FF2B5EF4-FFF2-40B4-BE49-F238E27FC236}">
                <a16:creationId xmlns:a16="http://schemas.microsoft.com/office/drawing/2014/main" id="{463AB1F1-4A72-33D6-7238-25522B9BD8F8}"/>
              </a:ext>
            </a:extLst>
          </p:cNvPr>
          <p:cNvPicPr>
            <a:picLocks noChangeAspect="1"/>
          </p:cNvPicPr>
          <p:nvPr/>
        </p:nvPicPr>
        <p:blipFill>
          <a:blip r:embed="rId3"/>
          <a:stretch>
            <a:fillRect/>
          </a:stretch>
        </p:blipFill>
        <p:spPr>
          <a:xfrm>
            <a:off x="4913906" y="376975"/>
            <a:ext cx="3740592" cy="865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green and white rectangular box with black text&#10;&#10;Description automatically generated">
            <a:extLst>
              <a:ext uri="{FF2B5EF4-FFF2-40B4-BE49-F238E27FC236}">
                <a16:creationId xmlns:a16="http://schemas.microsoft.com/office/drawing/2014/main" id="{EC1A886E-F893-F553-8436-CFB56F0DC4D2}"/>
              </a:ext>
            </a:extLst>
          </p:cNvPr>
          <p:cNvPicPr>
            <a:picLocks noChangeAspect="1"/>
          </p:cNvPicPr>
          <p:nvPr/>
        </p:nvPicPr>
        <p:blipFill>
          <a:blip r:embed="rId4"/>
          <a:stretch>
            <a:fillRect/>
          </a:stretch>
        </p:blipFill>
        <p:spPr>
          <a:xfrm>
            <a:off x="707726" y="1389442"/>
            <a:ext cx="7772400" cy="1782558"/>
          </a:xfrm>
          <a:prstGeom prst="rect">
            <a:avLst/>
          </a:prstGeom>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0495383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1">
          <a:extLst>
            <a:ext uri="{FF2B5EF4-FFF2-40B4-BE49-F238E27FC236}">
              <a16:creationId xmlns:a16="http://schemas.microsoft.com/office/drawing/2014/main" id="{2B650E8C-E31B-D63B-1DA2-87A2D6A44948}"/>
            </a:ext>
          </a:extLst>
        </p:cNvPr>
        <p:cNvGrpSpPr/>
        <p:nvPr/>
      </p:nvGrpSpPr>
      <p:grpSpPr>
        <a:xfrm>
          <a:off x="0" y="0"/>
          <a:ext cx="0" cy="0"/>
          <a:chOff x="0" y="0"/>
          <a:chExt cx="0" cy="0"/>
        </a:xfrm>
      </p:grpSpPr>
      <p:sp>
        <p:nvSpPr>
          <p:cNvPr id="712" name="Google Shape;712;p39">
            <a:extLst>
              <a:ext uri="{FF2B5EF4-FFF2-40B4-BE49-F238E27FC236}">
                <a16:creationId xmlns:a16="http://schemas.microsoft.com/office/drawing/2014/main" id="{B4B01CC9-8B79-E093-5561-0D203C568B34}"/>
              </a:ext>
            </a:extLst>
          </p:cNvPr>
          <p:cNvSpPr txBox="1">
            <a:spLocks noGrp="1"/>
          </p:cNvSpPr>
          <p:nvPr>
            <p:ph type="title"/>
          </p:nvPr>
        </p:nvSpPr>
        <p:spPr>
          <a:xfrm>
            <a:off x="720000" y="50333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INFO</a:t>
            </a:r>
            <a:endParaRPr dirty="0"/>
          </a:p>
        </p:txBody>
      </p:sp>
      <p:sp>
        <p:nvSpPr>
          <p:cNvPr id="713" name="Google Shape;713;p39">
            <a:extLst>
              <a:ext uri="{FF2B5EF4-FFF2-40B4-BE49-F238E27FC236}">
                <a16:creationId xmlns:a16="http://schemas.microsoft.com/office/drawing/2014/main" id="{77A9681F-B52F-1933-F2DB-D74472BC0D75}"/>
              </a:ext>
            </a:extLst>
          </p:cNvPr>
          <p:cNvSpPr txBox="1">
            <a:spLocks noGrp="1"/>
          </p:cNvSpPr>
          <p:nvPr>
            <p:ph type="body" idx="1"/>
          </p:nvPr>
        </p:nvSpPr>
        <p:spPr>
          <a:xfrm>
            <a:off x="628605" y="1799081"/>
            <a:ext cx="8157586" cy="27607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KZ" sz="1800" b="1" dirty="0">
                <a:latin typeface="Arial" panose="020B0604020202020204" pitchFamily="34" charset="0"/>
                <a:cs typeface="Arial" panose="020B0604020202020204" pitchFamily="34" charset="0"/>
              </a:rPr>
              <a:t>12 variables:</a:t>
            </a:r>
          </a:p>
          <a:p>
            <a:pPr marL="0" lvl="0" indent="0" algn="l" rtl="0">
              <a:spcBef>
                <a:spcPts val="0"/>
              </a:spcBef>
              <a:spcAft>
                <a:spcPts val="0"/>
              </a:spcAft>
              <a:buNone/>
            </a:pPr>
            <a:endParaRPr lang="en-KZ" dirty="0">
              <a:latin typeface="Arial" panose="020B0604020202020204" pitchFamily="34" charset="0"/>
              <a:cs typeface="Arial" panose="020B0604020202020204" pitchFamily="34" charset="0"/>
            </a:endParaRPr>
          </a:p>
          <a:p>
            <a:r>
              <a:rPr lang="en-US" b="1" dirty="0" err="1">
                <a:latin typeface="Arial" panose="020B0604020202020204" pitchFamily="34" charset="0"/>
                <a:cs typeface="Arial" panose="020B0604020202020204" pitchFamily="34" charset="0"/>
              </a:rPr>
              <a:t>p_recall</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proportion of exercises from this lesson/practice where the word/lexeme was correctly recalled</a:t>
            </a:r>
          </a:p>
          <a:p>
            <a:r>
              <a:rPr lang="en-US" b="1" dirty="0">
                <a:latin typeface="Arial" panose="020B0604020202020204" pitchFamily="34" charset="0"/>
                <a:cs typeface="Arial" panose="020B0604020202020204" pitchFamily="34" charset="0"/>
              </a:rPr>
              <a:t>timestamp</a:t>
            </a:r>
            <a:r>
              <a:rPr lang="en-US" dirty="0">
                <a:latin typeface="Arial" panose="020B0604020202020204" pitchFamily="34" charset="0"/>
                <a:cs typeface="Arial" panose="020B0604020202020204" pitchFamily="34" charset="0"/>
              </a:rPr>
              <a:t> - UNIX timestamp of the current lesson/practice</a:t>
            </a:r>
          </a:p>
          <a:p>
            <a:r>
              <a:rPr lang="en-US" b="1" dirty="0">
                <a:latin typeface="Arial" panose="020B0604020202020204" pitchFamily="34" charset="0"/>
                <a:cs typeface="Arial" panose="020B0604020202020204" pitchFamily="34" charset="0"/>
              </a:rPr>
              <a:t>delta</a:t>
            </a:r>
            <a:r>
              <a:rPr lang="en-US" dirty="0">
                <a:latin typeface="Arial" panose="020B0604020202020204" pitchFamily="34" charset="0"/>
                <a:cs typeface="Arial" panose="020B0604020202020204" pitchFamily="34" charset="0"/>
              </a:rPr>
              <a:t> - time (in seconds) since the last lesson/practice that included this word/lexeme</a:t>
            </a:r>
          </a:p>
          <a:p>
            <a:r>
              <a:rPr lang="en-US" b="1" dirty="0" err="1">
                <a:latin typeface="Arial" panose="020B0604020202020204" pitchFamily="34" charset="0"/>
                <a:cs typeface="Arial" panose="020B0604020202020204" pitchFamily="34" charset="0"/>
              </a:rPr>
              <a:t>user_id</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student user ID who did the lesson/practice (anonymized)</a:t>
            </a:r>
          </a:p>
          <a:p>
            <a:r>
              <a:rPr lang="en-US" b="1" dirty="0" err="1">
                <a:latin typeface="Arial" panose="020B0604020202020204" pitchFamily="34" charset="0"/>
                <a:cs typeface="Arial" panose="020B0604020202020204" pitchFamily="34" charset="0"/>
              </a:rPr>
              <a:t>learning_language</a:t>
            </a:r>
            <a:r>
              <a:rPr lang="en-US" dirty="0">
                <a:latin typeface="Arial" panose="020B0604020202020204" pitchFamily="34" charset="0"/>
                <a:cs typeface="Arial" panose="020B0604020202020204" pitchFamily="34" charset="0"/>
              </a:rPr>
              <a:t> - language being learned</a:t>
            </a:r>
          </a:p>
          <a:p>
            <a:r>
              <a:rPr lang="en-US" b="1" dirty="0" err="1">
                <a:latin typeface="Arial" panose="020B0604020202020204" pitchFamily="34" charset="0"/>
                <a:cs typeface="Arial" panose="020B0604020202020204" pitchFamily="34" charset="0"/>
              </a:rPr>
              <a:t>ui_language</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user interface language (presumably native to the student)</a:t>
            </a:r>
          </a:p>
          <a:p>
            <a:r>
              <a:rPr lang="en-US" b="1" dirty="0" err="1">
                <a:latin typeface="Arial" panose="020B0604020202020204" pitchFamily="34" charset="0"/>
                <a:cs typeface="Arial" panose="020B0604020202020204" pitchFamily="34" charset="0"/>
              </a:rPr>
              <a:t>lexeme_id</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system ID for the lexeme tag (i.e., word)</a:t>
            </a:r>
          </a:p>
          <a:p>
            <a:r>
              <a:rPr lang="en-US" b="1" dirty="0" err="1">
                <a:latin typeface="Arial" panose="020B0604020202020204" pitchFamily="34" charset="0"/>
                <a:cs typeface="Arial" panose="020B0604020202020204" pitchFamily="34" charset="0"/>
              </a:rPr>
              <a:t>lexeme_string</a:t>
            </a:r>
            <a:r>
              <a:rPr lang="en-US" dirty="0">
                <a:latin typeface="Arial" panose="020B0604020202020204" pitchFamily="34" charset="0"/>
                <a:cs typeface="Arial" panose="020B0604020202020204" pitchFamily="34" charset="0"/>
              </a:rPr>
              <a:t> - lexeme tag</a:t>
            </a:r>
          </a:p>
          <a:p>
            <a:r>
              <a:rPr lang="en-US" b="1" dirty="0" err="1">
                <a:latin typeface="Arial" panose="020B0604020202020204" pitchFamily="34" charset="0"/>
                <a:cs typeface="Arial" panose="020B0604020202020204" pitchFamily="34" charset="0"/>
              </a:rPr>
              <a:t>history_seen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total times user has seen the word/lexeme prior to this lesson/practice</a:t>
            </a:r>
          </a:p>
          <a:p>
            <a:r>
              <a:rPr lang="en-US" b="1" dirty="0" err="1">
                <a:latin typeface="Arial" panose="020B0604020202020204" pitchFamily="34" charset="0"/>
                <a:cs typeface="Arial" panose="020B0604020202020204" pitchFamily="34" charset="0"/>
              </a:rPr>
              <a:t>history_correct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total times user has been correct for the word/lexeme prior to this lesson/practice</a:t>
            </a:r>
          </a:p>
          <a:p>
            <a:r>
              <a:rPr lang="en-US" b="1" dirty="0" err="1">
                <a:latin typeface="Arial" panose="020B0604020202020204" pitchFamily="34" charset="0"/>
                <a:cs typeface="Arial" panose="020B0604020202020204" pitchFamily="34" charset="0"/>
              </a:rPr>
              <a:t>session_seen</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times the user saw the word/lexeme during this lesson/practice</a:t>
            </a:r>
          </a:p>
          <a:p>
            <a:r>
              <a:rPr lang="en-US" b="1" dirty="0" err="1">
                <a:latin typeface="Arial" panose="020B0604020202020204" pitchFamily="34" charset="0"/>
                <a:cs typeface="Arial" panose="020B0604020202020204" pitchFamily="34" charset="0"/>
              </a:rPr>
              <a:t>session_correct</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times the user got the word/lexeme correct during this lesson/practice</a:t>
            </a:r>
          </a:p>
          <a:p>
            <a:endParaRPr lang="en-US" sz="1500" dirty="0"/>
          </a:p>
        </p:txBody>
      </p:sp>
      <p:sp>
        <p:nvSpPr>
          <p:cNvPr id="2" name="AutoShape 2">
            <a:extLst>
              <a:ext uri="{FF2B5EF4-FFF2-40B4-BE49-F238E27FC236}">
                <a16:creationId xmlns:a16="http://schemas.microsoft.com/office/drawing/2014/main" id="{CCBB215E-E645-8AA8-5F94-0059E222FB77}"/>
              </a:ext>
            </a:extLst>
          </p:cNvPr>
          <p:cNvSpPr>
            <a:spLocks noChangeAspect="1" noChangeArrowheads="1"/>
          </p:cNvSpPr>
          <p:nvPr/>
        </p:nvSpPr>
        <p:spPr bwMode="auto">
          <a:xfrm>
            <a:off x="4419600" y="2419350"/>
            <a:ext cx="1861930" cy="18619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Z"/>
          </a:p>
        </p:txBody>
      </p:sp>
      <p:pic>
        <p:nvPicPr>
          <p:cNvPr id="4" name="Picture 3" descr="A close up of a logo&#10;&#10;Description automatically generated">
            <a:extLst>
              <a:ext uri="{FF2B5EF4-FFF2-40B4-BE49-F238E27FC236}">
                <a16:creationId xmlns:a16="http://schemas.microsoft.com/office/drawing/2014/main" id="{1B7530A8-7A5D-C808-6F58-15E24172C86A}"/>
              </a:ext>
            </a:extLst>
          </p:cNvPr>
          <p:cNvPicPr>
            <a:picLocks noChangeAspect="1"/>
          </p:cNvPicPr>
          <p:nvPr/>
        </p:nvPicPr>
        <p:blipFill>
          <a:blip r:embed="rId3"/>
          <a:stretch>
            <a:fillRect/>
          </a:stretch>
        </p:blipFill>
        <p:spPr>
          <a:xfrm>
            <a:off x="4913906" y="376975"/>
            <a:ext cx="3740592" cy="8653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559416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0"/>
          <p:cNvSpPr txBox="1">
            <a:spLocks noGrp="1"/>
          </p:cNvSpPr>
          <p:nvPr>
            <p:ph type="subTitle" idx="1"/>
          </p:nvPr>
        </p:nvSpPr>
        <p:spPr>
          <a:xfrm>
            <a:off x="567745" y="2536452"/>
            <a:ext cx="5913455" cy="2484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dirty="0">
              <a:latin typeface="Arial" panose="020B0604020202020204" pitchFamily="34" charset="0"/>
              <a:cs typeface="Arial" panose="020B0604020202020204" pitchFamily="34" charset="0"/>
            </a:endParaRPr>
          </a:p>
          <a:p>
            <a:pPr marL="457200" lvl="0" indent="-304800" algn="l" rtl="0">
              <a:spcBef>
                <a:spcPts val="0"/>
              </a:spcBef>
              <a:spcAft>
                <a:spcPts val="0"/>
              </a:spcAft>
              <a:buClr>
                <a:schemeClr val="dk1"/>
              </a:buClr>
              <a:buSzPts val="1200"/>
              <a:buChar char="●"/>
            </a:pPr>
            <a:r>
              <a:rPr lang="en-US" sz="1400" b="0" i="0" dirty="0">
                <a:solidFill>
                  <a:srgbClr val="1F2328"/>
                </a:solidFill>
                <a:effectLst/>
                <a:latin typeface="Arial" panose="020B0604020202020204" pitchFamily="34" charset="0"/>
                <a:cs typeface="Arial" panose="020B0604020202020204" pitchFamily="34" charset="0"/>
              </a:rPr>
              <a:t>Assessing the effectiveness of spaced repetition algorithms in improving long-term retention of vocabulary in language learning apps</a:t>
            </a:r>
            <a:endParaRPr sz="1400" dirty="0">
              <a:latin typeface="Arial" panose="020B0604020202020204" pitchFamily="34" charset="0"/>
              <a:cs typeface="Arial" panose="020B0604020202020204" pitchFamily="34" charset="0"/>
            </a:endParaRPr>
          </a:p>
        </p:txBody>
      </p:sp>
      <p:grpSp>
        <p:nvGrpSpPr>
          <p:cNvPr id="719" name="Google Shape;719;p40"/>
          <p:cNvGrpSpPr/>
          <p:nvPr/>
        </p:nvGrpSpPr>
        <p:grpSpPr>
          <a:xfrm>
            <a:off x="5509543" y="278607"/>
            <a:ext cx="3007812" cy="5050875"/>
            <a:chOff x="1749142" y="1123734"/>
            <a:chExt cx="1807471" cy="3035199"/>
          </a:xfrm>
        </p:grpSpPr>
        <p:grpSp>
          <p:nvGrpSpPr>
            <p:cNvPr id="720" name="Google Shape;720;p40"/>
            <p:cNvGrpSpPr/>
            <p:nvPr/>
          </p:nvGrpSpPr>
          <p:grpSpPr>
            <a:xfrm>
              <a:off x="1749142" y="1123734"/>
              <a:ext cx="439196" cy="1112971"/>
              <a:chOff x="1825342" y="1199934"/>
              <a:chExt cx="439196" cy="1112971"/>
            </a:xfrm>
          </p:grpSpPr>
          <p:sp>
            <p:nvSpPr>
              <p:cNvPr id="721" name="Google Shape;721;p40"/>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Hi!</a:t>
                </a:r>
                <a:endParaRPr sz="1600">
                  <a:solidFill>
                    <a:schemeClr val="dk1"/>
                  </a:solidFill>
                  <a:latin typeface="Oswald"/>
                  <a:ea typeface="Oswald"/>
                  <a:cs typeface="Oswald"/>
                  <a:sym typeface="Oswald"/>
                </a:endParaRPr>
              </a:p>
            </p:txBody>
          </p:sp>
          <p:grpSp>
            <p:nvGrpSpPr>
              <p:cNvPr id="722" name="Google Shape;722;p40"/>
              <p:cNvGrpSpPr/>
              <p:nvPr/>
            </p:nvGrpSpPr>
            <p:grpSpPr>
              <a:xfrm>
                <a:off x="1843610" y="1679098"/>
                <a:ext cx="402660" cy="633807"/>
                <a:chOff x="6619444" y="1494648"/>
                <a:chExt cx="932298" cy="1467487"/>
              </a:xfrm>
            </p:grpSpPr>
            <p:sp>
              <p:nvSpPr>
                <p:cNvPr id="723" name="Google Shape;723;p40"/>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 name="Google Shape;745;p40"/>
            <p:cNvGrpSpPr/>
            <p:nvPr/>
          </p:nvGrpSpPr>
          <p:grpSpPr>
            <a:xfrm>
              <a:off x="2340660" y="2107964"/>
              <a:ext cx="624434" cy="957673"/>
              <a:chOff x="2329733" y="2275100"/>
              <a:chExt cx="624434" cy="957673"/>
            </a:xfrm>
          </p:grpSpPr>
          <p:grpSp>
            <p:nvGrpSpPr>
              <p:cNvPr id="746" name="Google Shape;746;p40"/>
              <p:cNvGrpSpPr/>
              <p:nvPr/>
            </p:nvGrpSpPr>
            <p:grpSpPr>
              <a:xfrm>
                <a:off x="2329733" y="2625532"/>
                <a:ext cx="624434" cy="607241"/>
                <a:chOff x="719968" y="863497"/>
                <a:chExt cx="1674534" cy="1628427"/>
              </a:xfrm>
            </p:grpSpPr>
            <p:sp>
              <p:nvSpPr>
                <p:cNvPr id="747" name="Google Shape;747;p40"/>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0"/>
              <p:cNvSpPr/>
              <p:nvPr/>
            </p:nvSpPr>
            <p:spPr>
              <a:xfrm>
                <a:off x="2329750" y="227510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¡Hola!</a:t>
                </a:r>
                <a:endParaRPr sz="1600"/>
              </a:p>
            </p:txBody>
          </p:sp>
        </p:grpSp>
        <p:grpSp>
          <p:nvGrpSpPr>
            <p:cNvPr id="767" name="Google Shape;767;p40"/>
            <p:cNvGrpSpPr/>
            <p:nvPr/>
          </p:nvGrpSpPr>
          <p:grpSpPr>
            <a:xfrm>
              <a:off x="3117417" y="2936896"/>
              <a:ext cx="439196" cy="1222037"/>
              <a:chOff x="3117417" y="2632096"/>
              <a:chExt cx="439196" cy="1222037"/>
            </a:xfrm>
          </p:grpSpPr>
          <p:grpSp>
            <p:nvGrpSpPr>
              <p:cNvPr id="768" name="Google Shape;768;p40"/>
              <p:cNvGrpSpPr/>
              <p:nvPr/>
            </p:nvGrpSpPr>
            <p:grpSpPr>
              <a:xfrm>
                <a:off x="3135713" y="3132444"/>
                <a:ext cx="402603" cy="721689"/>
                <a:chOff x="4159867" y="674068"/>
                <a:chExt cx="1014113" cy="1817856"/>
              </a:xfrm>
            </p:grpSpPr>
            <p:sp>
              <p:nvSpPr>
                <p:cNvPr id="769" name="Google Shape;769;p40"/>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40"/>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Oi!</a:t>
                </a:r>
                <a:endParaRPr sz="1600">
                  <a:solidFill>
                    <a:schemeClr val="dk1"/>
                  </a:solidFill>
                  <a:latin typeface="Oswald"/>
                  <a:ea typeface="Oswald"/>
                  <a:cs typeface="Oswald"/>
                  <a:sym typeface="Oswald"/>
                </a:endParaRPr>
              </a:p>
            </p:txBody>
          </p:sp>
        </p:grpSp>
      </p:grpSp>
      <p:sp>
        <p:nvSpPr>
          <p:cNvPr id="792" name="Google Shape;792;p40"/>
          <p:cNvSpPr txBox="1">
            <a:spLocks noGrp="1"/>
          </p:cNvSpPr>
          <p:nvPr>
            <p:ph type="title"/>
          </p:nvPr>
        </p:nvSpPr>
        <p:spPr>
          <a:xfrm>
            <a:off x="720000" y="1443699"/>
            <a:ext cx="4978308" cy="10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RESEARCH GOALS</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3"/>
          <p:cNvSpPr txBox="1">
            <a:spLocks noGrp="1"/>
          </p:cNvSpPr>
          <p:nvPr>
            <p:ph type="subTitle" idx="1"/>
          </p:nvPr>
        </p:nvSpPr>
        <p:spPr>
          <a:xfrm>
            <a:off x="720000" y="2358674"/>
            <a:ext cx="4724828" cy="2188777"/>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latin typeface="Arial" panose="020B0604020202020204" pitchFamily="34" charset="0"/>
                <a:cs typeface="Arial" panose="020B0604020202020204" pitchFamily="34" charset="0"/>
              </a:rPr>
              <a:t>Converted</a:t>
            </a:r>
            <a:r>
              <a:rPr lang="en-US" b="1" dirty="0">
                <a:latin typeface="Arial" panose="020B0604020202020204" pitchFamily="34" charset="0"/>
                <a:cs typeface="Arial" panose="020B0604020202020204" pitchFamily="34" charset="0"/>
              </a:rPr>
              <a:t> delta</a:t>
            </a:r>
            <a:r>
              <a:rPr lang="en-US" dirty="0">
                <a:latin typeface="Arial" panose="020B0604020202020204" pitchFamily="34" charset="0"/>
                <a:cs typeface="Arial" panose="020B0604020202020204" pitchFamily="34" charset="0"/>
              </a:rPr>
              <a:t> time from seconds to minutes</a:t>
            </a:r>
          </a:p>
          <a:p>
            <a:pPr>
              <a:buFont typeface="Arial" panose="020B0604020202020204" pitchFamily="34" charset="0"/>
              <a:buChar char="•"/>
            </a:pPr>
            <a:r>
              <a:rPr lang="en-US" dirty="0">
                <a:latin typeface="Arial" panose="020B0604020202020204" pitchFamily="34" charset="0"/>
                <a:cs typeface="Arial" panose="020B0604020202020204" pitchFamily="34" charset="0"/>
              </a:rPr>
              <a:t>Formatted</a:t>
            </a:r>
            <a:r>
              <a:rPr lang="en-US" b="1" dirty="0">
                <a:latin typeface="Arial" panose="020B0604020202020204" pitchFamily="34" charset="0"/>
                <a:cs typeface="Arial" panose="020B0604020202020204" pitchFamily="34" charset="0"/>
              </a:rPr>
              <a:t> timestamp</a:t>
            </a:r>
            <a:r>
              <a:rPr lang="en-US" dirty="0">
                <a:latin typeface="Arial" panose="020B0604020202020204" pitchFamily="34" charset="0"/>
                <a:cs typeface="Arial" panose="020B0604020202020204" pitchFamily="34" charset="0"/>
              </a:rPr>
              <a:t> from UNIX to DD/MM/YYYY</a:t>
            </a:r>
          </a:p>
          <a:p>
            <a:pPr>
              <a:buFont typeface="Arial" panose="020B0604020202020204" pitchFamily="34" charset="0"/>
              <a:buChar char="•"/>
            </a:pPr>
            <a:r>
              <a:rPr lang="en-US" dirty="0">
                <a:latin typeface="Arial" panose="020B0604020202020204" pitchFamily="34" charset="0"/>
                <a:cs typeface="Arial" panose="020B0604020202020204" pitchFamily="34" charset="0"/>
              </a:rPr>
              <a:t>Fixed the </a:t>
            </a:r>
            <a:r>
              <a:rPr lang="en-US" b="1" dirty="0" err="1">
                <a:latin typeface="Arial" panose="020B0604020202020204" pitchFamily="34" charset="0"/>
                <a:cs typeface="Arial" panose="020B0604020202020204" pitchFamily="34" charset="0"/>
              </a:rPr>
              <a:t>lexeme_string</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problem</a:t>
            </a:r>
          </a:p>
        </p:txBody>
      </p:sp>
      <p:sp>
        <p:nvSpPr>
          <p:cNvPr id="841" name="Google Shape;841;p43"/>
          <p:cNvSpPr txBox="1">
            <a:spLocks noGrp="1"/>
          </p:cNvSpPr>
          <p:nvPr>
            <p:ph type="title"/>
          </p:nvPr>
        </p:nvSpPr>
        <p:spPr>
          <a:xfrm>
            <a:off x="719999" y="1592575"/>
            <a:ext cx="5043833" cy="6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DATA PRE-PROCESSING</a:t>
            </a:r>
            <a:endParaRPr sz="3200" dirty="0"/>
          </a:p>
        </p:txBody>
      </p:sp>
      <p:grpSp>
        <p:nvGrpSpPr>
          <p:cNvPr id="842" name="Google Shape;842;p43"/>
          <p:cNvGrpSpPr/>
          <p:nvPr/>
        </p:nvGrpSpPr>
        <p:grpSpPr>
          <a:xfrm>
            <a:off x="4775594" y="580096"/>
            <a:ext cx="2832891" cy="4082406"/>
            <a:chOff x="4711984" y="524048"/>
            <a:chExt cx="2832891" cy="4082406"/>
          </a:xfrm>
        </p:grpSpPr>
        <p:grpSp>
          <p:nvGrpSpPr>
            <p:cNvPr id="843" name="Google Shape;843;p43"/>
            <p:cNvGrpSpPr/>
            <p:nvPr/>
          </p:nvGrpSpPr>
          <p:grpSpPr>
            <a:xfrm>
              <a:off x="5451120" y="1310919"/>
              <a:ext cx="2093755" cy="3295535"/>
              <a:chOff x="6619444" y="1494648"/>
              <a:chExt cx="932298" cy="1467487"/>
            </a:xfrm>
          </p:grpSpPr>
          <p:sp>
            <p:nvSpPr>
              <p:cNvPr id="844" name="Google Shape;844;p43"/>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 name="Google Shape;866;p43"/>
            <p:cNvSpPr/>
            <p:nvPr/>
          </p:nvSpPr>
          <p:spPr>
            <a:xfrm>
              <a:off x="4711984" y="524048"/>
              <a:ext cx="2676553" cy="1197930"/>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algn="ctr"/>
              <a:r>
                <a:rPr lang="en-US" sz="2400" dirty="0">
                  <a:solidFill>
                    <a:schemeClr val="dk1"/>
                  </a:solidFill>
                  <a:latin typeface="Oswald"/>
                  <a:ea typeface="Oswald"/>
                  <a:cs typeface="Oswald"/>
                  <a:sym typeface="Oswald"/>
                </a:rPr>
                <a:t>nettoyage des données</a:t>
              </a:r>
              <a:r>
                <a:rPr lang="en" sz="2400" dirty="0">
                  <a:solidFill>
                    <a:schemeClr val="dk1"/>
                  </a:solidFill>
                  <a:latin typeface="Oswald"/>
                  <a:ea typeface="Oswald"/>
                  <a:cs typeface="Oswald"/>
                  <a:sym typeface="Oswald"/>
                </a:rPr>
                <a:t>!</a:t>
              </a:r>
              <a:endParaRPr sz="2400" dirty="0">
                <a:solidFill>
                  <a:schemeClr val="dk1"/>
                </a:solidFill>
                <a:latin typeface="Oswald"/>
                <a:ea typeface="Oswald"/>
                <a:cs typeface="Oswald"/>
                <a:sym typeface="Oswald"/>
              </a:endParaRPr>
            </a:p>
          </p:txBody>
        </p:sp>
      </p:grpSp>
      <p:grpSp>
        <p:nvGrpSpPr>
          <p:cNvPr id="4" name="Google Shape;4443;p79">
            <a:extLst>
              <a:ext uri="{FF2B5EF4-FFF2-40B4-BE49-F238E27FC236}">
                <a16:creationId xmlns:a16="http://schemas.microsoft.com/office/drawing/2014/main" id="{92768585-1460-C347-B17F-38098DFE94D8}"/>
              </a:ext>
            </a:extLst>
          </p:cNvPr>
          <p:cNvGrpSpPr/>
          <p:nvPr/>
        </p:nvGrpSpPr>
        <p:grpSpPr>
          <a:xfrm>
            <a:off x="488932" y="261919"/>
            <a:ext cx="2241344" cy="1330656"/>
            <a:chOff x="3597785" y="3065882"/>
            <a:chExt cx="2241344" cy="1330656"/>
          </a:xfrm>
        </p:grpSpPr>
        <p:grpSp>
          <p:nvGrpSpPr>
            <p:cNvPr id="5" name="Google Shape;4444;p79">
              <a:extLst>
                <a:ext uri="{FF2B5EF4-FFF2-40B4-BE49-F238E27FC236}">
                  <a16:creationId xmlns:a16="http://schemas.microsoft.com/office/drawing/2014/main" id="{450E1408-1C3C-BC81-7463-F0DC7FFE0891}"/>
                </a:ext>
              </a:extLst>
            </p:cNvPr>
            <p:cNvGrpSpPr/>
            <p:nvPr/>
          </p:nvGrpSpPr>
          <p:grpSpPr>
            <a:xfrm>
              <a:off x="5296908" y="3937355"/>
              <a:ext cx="143198" cy="32380"/>
              <a:chOff x="5296908" y="3937355"/>
              <a:chExt cx="143198" cy="32380"/>
            </a:xfrm>
          </p:grpSpPr>
          <p:sp>
            <p:nvSpPr>
              <p:cNvPr id="1604" name="Google Shape;4445;p79">
                <a:extLst>
                  <a:ext uri="{FF2B5EF4-FFF2-40B4-BE49-F238E27FC236}">
                    <a16:creationId xmlns:a16="http://schemas.microsoft.com/office/drawing/2014/main" id="{779CA961-2869-7305-75E4-59B3F5E27A6F}"/>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605" name="Google Shape;4446;p79">
                <a:extLst>
                  <a:ext uri="{FF2B5EF4-FFF2-40B4-BE49-F238E27FC236}">
                    <a16:creationId xmlns:a16="http://schemas.microsoft.com/office/drawing/2014/main" id="{C47B04DE-E182-E35C-184A-417DA6B8B4E7}"/>
                  </a:ext>
                </a:extLst>
              </p:cNvPr>
              <p:cNvGrpSpPr/>
              <p:nvPr/>
            </p:nvGrpSpPr>
            <p:grpSpPr>
              <a:xfrm>
                <a:off x="5402331" y="3937355"/>
                <a:ext cx="37776" cy="32380"/>
                <a:chOff x="5402331" y="3937355"/>
                <a:chExt cx="37776" cy="32380"/>
              </a:xfrm>
            </p:grpSpPr>
            <p:sp>
              <p:nvSpPr>
                <p:cNvPr id="1609" name="Google Shape;4447;p79">
                  <a:extLst>
                    <a:ext uri="{FF2B5EF4-FFF2-40B4-BE49-F238E27FC236}">
                      <a16:creationId xmlns:a16="http://schemas.microsoft.com/office/drawing/2014/main" id="{80CAF5DA-528B-F4CE-9F70-0DB997EF0B9B}"/>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610" name="Google Shape;4448;p79">
                  <a:extLst>
                    <a:ext uri="{FF2B5EF4-FFF2-40B4-BE49-F238E27FC236}">
                      <a16:creationId xmlns:a16="http://schemas.microsoft.com/office/drawing/2014/main" id="{95C0F20D-1C02-48E0-2E04-7A935D773CB9}"/>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606" name="Google Shape;4449;p79">
                <a:extLst>
                  <a:ext uri="{FF2B5EF4-FFF2-40B4-BE49-F238E27FC236}">
                    <a16:creationId xmlns:a16="http://schemas.microsoft.com/office/drawing/2014/main" id="{D1A9C20A-7C16-F571-0CA0-648AB2D0652F}"/>
                  </a:ext>
                </a:extLst>
              </p:cNvPr>
              <p:cNvGrpSpPr/>
              <p:nvPr/>
            </p:nvGrpSpPr>
            <p:grpSpPr>
              <a:xfrm>
                <a:off x="5296908" y="3937355"/>
                <a:ext cx="37783" cy="32380"/>
                <a:chOff x="5296908" y="3937355"/>
                <a:chExt cx="37783" cy="32380"/>
              </a:xfrm>
            </p:grpSpPr>
            <p:sp>
              <p:nvSpPr>
                <p:cNvPr id="1607" name="Google Shape;4450;p79">
                  <a:extLst>
                    <a:ext uri="{FF2B5EF4-FFF2-40B4-BE49-F238E27FC236}">
                      <a16:creationId xmlns:a16="http://schemas.microsoft.com/office/drawing/2014/main" id="{D855A412-9318-F0DB-B0AE-E1FA5E5EE34E}"/>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608" name="Google Shape;4451;p79">
                  <a:extLst>
                    <a:ext uri="{FF2B5EF4-FFF2-40B4-BE49-F238E27FC236}">
                      <a16:creationId xmlns:a16="http://schemas.microsoft.com/office/drawing/2014/main" id="{1F05A1E8-5AD6-55F8-70E4-1B3EB89B8C25}"/>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6" name="Google Shape;4452;p79">
              <a:extLst>
                <a:ext uri="{FF2B5EF4-FFF2-40B4-BE49-F238E27FC236}">
                  <a16:creationId xmlns:a16="http://schemas.microsoft.com/office/drawing/2014/main" id="{92630AF8-78CA-DDC4-1F5D-0C3134688C0D}"/>
                </a:ext>
              </a:extLst>
            </p:cNvPr>
            <p:cNvGrpSpPr/>
            <p:nvPr/>
          </p:nvGrpSpPr>
          <p:grpSpPr>
            <a:xfrm>
              <a:off x="4724163" y="3119631"/>
              <a:ext cx="120838" cy="84218"/>
              <a:chOff x="4724163" y="3119631"/>
              <a:chExt cx="120838" cy="84218"/>
            </a:xfrm>
          </p:grpSpPr>
          <p:grpSp>
            <p:nvGrpSpPr>
              <p:cNvPr id="1589" name="Google Shape;4453;p79">
                <a:extLst>
                  <a:ext uri="{FF2B5EF4-FFF2-40B4-BE49-F238E27FC236}">
                    <a16:creationId xmlns:a16="http://schemas.microsoft.com/office/drawing/2014/main" id="{26413A1E-5C6D-0DCB-C1AC-BD9A5A869765}"/>
                  </a:ext>
                </a:extLst>
              </p:cNvPr>
              <p:cNvGrpSpPr/>
              <p:nvPr/>
            </p:nvGrpSpPr>
            <p:grpSpPr>
              <a:xfrm>
                <a:off x="4746712" y="3132773"/>
                <a:ext cx="86869" cy="56424"/>
                <a:chOff x="4746712" y="3132773"/>
                <a:chExt cx="86869" cy="56424"/>
              </a:xfrm>
            </p:grpSpPr>
            <p:sp>
              <p:nvSpPr>
                <p:cNvPr id="1602" name="Google Shape;4454;p79">
                  <a:extLst>
                    <a:ext uri="{FF2B5EF4-FFF2-40B4-BE49-F238E27FC236}">
                      <a16:creationId xmlns:a16="http://schemas.microsoft.com/office/drawing/2014/main" id="{67122BE6-46E8-A1B0-10E0-3CEE0DED66A7}"/>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603" name="Google Shape;4455;p79">
                  <a:extLst>
                    <a:ext uri="{FF2B5EF4-FFF2-40B4-BE49-F238E27FC236}">
                      <a16:creationId xmlns:a16="http://schemas.microsoft.com/office/drawing/2014/main" id="{16AA70F7-E097-1C6C-650D-074D34550B57}"/>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90" name="Google Shape;4456;p79">
                <a:extLst>
                  <a:ext uri="{FF2B5EF4-FFF2-40B4-BE49-F238E27FC236}">
                    <a16:creationId xmlns:a16="http://schemas.microsoft.com/office/drawing/2014/main" id="{BBE09445-730E-FCA3-A72B-4432BACCE906}"/>
                  </a:ext>
                </a:extLst>
              </p:cNvPr>
              <p:cNvGrpSpPr/>
              <p:nvPr/>
            </p:nvGrpSpPr>
            <p:grpSpPr>
              <a:xfrm>
                <a:off x="4773634" y="3143336"/>
                <a:ext cx="37776" cy="32451"/>
                <a:chOff x="4773634" y="3143336"/>
                <a:chExt cx="37776" cy="32451"/>
              </a:xfrm>
            </p:grpSpPr>
            <p:sp>
              <p:nvSpPr>
                <p:cNvPr id="1600" name="Google Shape;4457;p79">
                  <a:extLst>
                    <a:ext uri="{FF2B5EF4-FFF2-40B4-BE49-F238E27FC236}">
                      <a16:creationId xmlns:a16="http://schemas.microsoft.com/office/drawing/2014/main" id="{46C87F51-68E9-A287-7FEE-B6A07221D804}"/>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601" name="Google Shape;4458;p79">
                  <a:extLst>
                    <a:ext uri="{FF2B5EF4-FFF2-40B4-BE49-F238E27FC236}">
                      <a16:creationId xmlns:a16="http://schemas.microsoft.com/office/drawing/2014/main" id="{CCA2B40C-87C2-6697-9017-7C1B45B58DFF}"/>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91" name="Google Shape;4459;p79">
                <a:extLst>
                  <a:ext uri="{FF2B5EF4-FFF2-40B4-BE49-F238E27FC236}">
                    <a16:creationId xmlns:a16="http://schemas.microsoft.com/office/drawing/2014/main" id="{C284D27A-8C38-4316-5843-54C13889F6B5}"/>
                  </a:ext>
                </a:extLst>
              </p:cNvPr>
              <p:cNvGrpSpPr/>
              <p:nvPr/>
            </p:nvGrpSpPr>
            <p:grpSpPr>
              <a:xfrm>
                <a:off x="4724163" y="3131248"/>
                <a:ext cx="37776" cy="32459"/>
                <a:chOff x="4724163" y="3131248"/>
                <a:chExt cx="37776" cy="32459"/>
              </a:xfrm>
            </p:grpSpPr>
            <p:sp>
              <p:nvSpPr>
                <p:cNvPr id="1598" name="Google Shape;4460;p79">
                  <a:extLst>
                    <a:ext uri="{FF2B5EF4-FFF2-40B4-BE49-F238E27FC236}">
                      <a16:creationId xmlns:a16="http://schemas.microsoft.com/office/drawing/2014/main" id="{AAA71F53-1A92-FB82-B1DA-56F8082D8795}"/>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99" name="Google Shape;4461;p79">
                  <a:extLst>
                    <a:ext uri="{FF2B5EF4-FFF2-40B4-BE49-F238E27FC236}">
                      <a16:creationId xmlns:a16="http://schemas.microsoft.com/office/drawing/2014/main" id="{C1313A7E-92FE-16BC-DA37-3F79E9C9ED82}"/>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92" name="Google Shape;4462;p79">
                <a:extLst>
                  <a:ext uri="{FF2B5EF4-FFF2-40B4-BE49-F238E27FC236}">
                    <a16:creationId xmlns:a16="http://schemas.microsoft.com/office/drawing/2014/main" id="{AE06C767-21E6-C90D-4510-6A19C212B235}"/>
                  </a:ext>
                </a:extLst>
              </p:cNvPr>
              <p:cNvGrpSpPr/>
              <p:nvPr/>
            </p:nvGrpSpPr>
            <p:grpSpPr>
              <a:xfrm>
                <a:off x="4755081" y="3176054"/>
                <a:ext cx="32357" cy="27795"/>
                <a:chOff x="4755081" y="3176054"/>
                <a:chExt cx="32357" cy="27795"/>
              </a:xfrm>
            </p:grpSpPr>
            <p:sp>
              <p:nvSpPr>
                <p:cNvPr id="1596" name="Google Shape;4463;p79">
                  <a:extLst>
                    <a:ext uri="{FF2B5EF4-FFF2-40B4-BE49-F238E27FC236}">
                      <a16:creationId xmlns:a16="http://schemas.microsoft.com/office/drawing/2014/main" id="{D170F552-9CF2-4166-0461-3AD739596921}"/>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97" name="Google Shape;4464;p79">
                  <a:extLst>
                    <a:ext uri="{FF2B5EF4-FFF2-40B4-BE49-F238E27FC236}">
                      <a16:creationId xmlns:a16="http://schemas.microsoft.com/office/drawing/2014/main" id="{0068B09D-D4D1-4ABC-4DDB-7766A7A2907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93" name="Google Shape;4465;p79">
                <a:extLst>
                  <a:ext uri="{FF2B5EF4-FFF2-40B4-BE49-F238E27FC236}">
                    <a16:creationId xmlns:a16="http://schemas.microsoft.com/office/drawing/2014/main" id="{BC578724-37E5-75CB-2952-630A6CA4B2C9}"/>
                  </a:ext>
                </a:extLst>
              </p:cNvPr>
              <p:cNvGrpSpPr/>
              <p:nvPr/>
            </p:nvGrpSpPr>
            <p:grpSpPr>
              <a:xfrm>
                <a:off x="4812550" y="3119631"/>
                <a:ext cx="32451" cy="27803"/>
                <a:chOff x="4812550" y="3119631"/>
                <a:chExt cx="32451" cy="27803"/>
              </a:xfrm>
            </p:grpSpPr>
            <p:sp>
              <p:nvSpPr>
                <p:cNvPr id="1594" name="Google Shape;4466;p79">
                  <a:extLst>
                    <a:ext uri="{FF2B5EF4-FFF2-40B4-BE49-F238E27FC236}">
                      <a16:creationId xmlns:a16="http://schemas.microsoft.com/office/drawing/2014/main" id="{567D2378-25DD-2F47-93D9-7A01A97E0B95}"/>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95" name="Google Shape;4467;p79">
                  <a:extLst>
                    <a:ext uri="{FF2B5EF4-FFF2-40B4-BE49-F238E27FC236}">
                      <a16:creationId xmlns:a16="http://schemas.microsoft.com/office/drawing/2014/main" id="{F077338A-5239-0749-60B3-F6E554C6F1F1}"/>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7" name="Google Shape;4468;p79">
              <a:extLst>
                <a:ext uri="{FF2B5EF4-FFF2-40B4-BE49-F238E27FC236}">
                  <a16:creationId xmlns:a16="http://schemas.microsoft.com/office/drawing/2014/main" id="{C4883473-C533-B5AE-6382-45E355865905}"/>
                </a:ext>
              </a:extLst>
            </p:cNvPr>
            <p:cNvGrpSpPr/>
            <p:nvPr/>
          </p:nvGrpSpPr>
          <p:grpSpPr>
            <a:xfrm>
              <a:off x="5382826" y="4027197"/>
              <a:ext cx="268967" cy="250422"/>
              <a:chOff x="5382826" y="4027197"/>
              <a:chExt cx="268967" cy="250422"/>
            </a:xfrm>
          </p:grpSpPr>
          <p:grpSp>
            <p:nvGrpSpPr>
              <p:cNvPr id="1561" name="Google Shape;4469;p79">
                <a:extLst>
                  <a:ext uri="{FF2B5EF4-FFF2-40B4-BE49-F238E27FC236}">
                    <a16:creationId xmlns:a16="http://schemas.microsoft.com/office/drawing/2014/main" id="{FC3AAC84-AF25-4986-2EAA-95D85980FC19}"/>
                  </a:ext>
                </a:extLst>
              </p:cNvPr>
              <p:cNvGrpSpPr/>
              <p:nvPr/>
            </p:nvGrpSpPr>
            <p:grpSpPr>
              <a:xfrm>
                <a:off x="5405280" y="4042510"/>
                <a:ext cx="237570" cy="218647"/>
                <a:chOff x="5405280" y="4042510"/>
                <a:chExt cx="237570" cy="218647"/>
              </a:xfrm>
            </p:grpSpPr>
            <p:sp>
              <p:nvSpPr>
                <p:cNvPr id="1583" name="Google Shape;4470;p79">
                  <a:extLst>
                    <a:ext uri="{FF2B5EF4-FFF2-40B4-BE49-F238E27FC236}">
                      <a16:creationId xmlns:a16="http://schemas.microsoft.com/office/drawing/2014/main" id="{14714AA2-2623-8EEE-374C-EFEDA9F446C0}"/>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4" name="Google Shape;4471;p79">
                  <a:extLst>
                    <a:ext uri="{FF2B5EF4-FFF2-40B4-BE49-F238E27FC236}">
                      <a16:creationId xmlns:a16="http://schemas.microsoft.com/office/drawing/2014/main" id="{E11CD7D5-CBD4-6809-02AF-78AB1FF3F3B5}"/>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5" name="Google Shape;4472;p79">
                  <a:extLst>
                    <a:ext uri="{FF2B5EF4-FFF2-40B4-BE49-F238E27FC236}">
                      <a16:creationId xmlns:a16="http://schemas.microsoft.com/office/drawing/2014/main" id="{76C5DAB1-3930-9FF8-4719-2C7DF4278886}"/>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6" name="Google Shape;4473;p79">
                  <a:extLst>
                    <a:ext uri="{FF2B5EF4-FFF2-40B4-BE49-F238E27FC236}">
                      <a16:creationId xmlns:a16="http://schemas.microsoft.com/office/drawing/2014/main" id="{69B90753-1DA4-C417-6257-DA6F2F9EADB7}"/>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7" name="Google Shape;4474;p79">
                  <a:extLst>
                    <a:ext uri="{FF2B5EF4-FFF2-40B4-BE49-F238E27FC236}">
                      <a16:creationId xmlns:a16="http://schemas.microsoft.com/office/drawing/2014/main" id="{F2AB717D-CD0F-1A21-47B2-87E0D3771B37}"/>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8" name="Google Shape;4475;p79">
                  <a:extLst>
                    <a:ext uri="{FF2B5EF4-FFF2-40B4-BE49-F238E27FC236}">
                      <a16:creationId xmlns:a16="http://schemas.microsoft.com/office/drawing/2014/main" id="{96F1EE77-7824-6864-1D6D-71BB6CBDE81F}"/>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2" name="Google Shape;4476;p79">
                <a:extLst>
                  <a:ext uri="{FF2B5EF4-FFF2-40B4-BE49-F238E27FC236}">
                    <a16:creationId xmlns:a16="http://schemas.microsoft.com/office/drawing/2014/main" id="{A71B861B-6000-D0BC-F348-AE5F67266B6B}"/>
                  </a:ext>
                </a:extLst>
              </p:cNvPr>
              <p:cNvGrpSpPr/>
              <p:nvPr/>
            </p:nvGrpSpPr>
            <p:grpSpPr>
              <a:xfrm>
                <a:off x="5382826" y="4125549"/>
                <a:ext cx="37776" cy="32380"/>
                <a:chOff x="5382826" y="4125549"/>
                <a:chExt cx="37776" cy="32380"/>
              </a:xfrm>
            </p:grpSpPr>
            <p:sp>
              <p:nvSpPr>
                <p:cNvPr id="1581" name="Google Shape;4477;p79">
                  <a:extLst>
                    <a:ext uri="{FF2B5EF4-FFF2-40B4-BE49-F238E27FC236}">
                      <a16:creationId xmlns:a16="http://schemas.microsoft.com/office/drawing/2014/main" id="{2BD9B6B9-63EE-D2DD-EE9E-EFCF73560B91}"/>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2" name="Google Shape;4478;p79">
                  <a:extLst>
                    <a:ext uri="{FF2B5EF4-FFF2-40B4-BE49-F238E27FC236}">
                      <a16:creationId xmlns:a16="http://schemas.microsoft.com/office/drawing/2014/main" id="{B532D3D2-C8C9-AE65-3FE8-C1E60E409B22}"/>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3" name="Google Shape;4479;p79">
                <a:extLst>
                  <a:ext uri="{FF2B5EF4-FFF2-40B4-BE49-F238E27FC236}">
                    <a16:creationId xmlns:a16="http://schemas.microsoft.com/office/drawing/2014/main" id="{B80E5031-AC31-4975-D4DA-E45AD6C1C058}"/>
                  </a:ext>
                </a:extLst>
              </p:cNvPr>
              <p:cNvGrpSpPr/>
              <p:nvPr/>
            </p:nvGrpSpPr>
            <p:grpSpPr>
              <a:xfrm>
                <a:off x="5475680" y="4195587"/>
                <a:ext cx="37783" cy="32364"/>
                <a:chOff x="5475680" y="4195587"/>
                <a:chExt cx="37783" cy="32364"/>
              </a:xfrm>
            </p:grpSpPr>
            <p:sp>
              <p:nvSpPr>
                <p:cNvPr id="1579" name="Google Shape;4480;p79">
                  <a:extLst>
                    <a:ext uri="{FF2B5EF4-FFF2-40B4-BE49-F238E27FC236}">
                      <a16:creationId xmlns:a16="http://schemas.microsoft.com/office/drawing/2014/main" id="{14AF5428-AD6A-1125-3AEE-FCAE1AD429D5}"/>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80" name="Google Shape;4481;p79">
                  <a:extLst>
                    <a:ext uri="{FF2B5EF4-FFF2-40B4-BE49-F238E27FC236}">
                      <a16:creationId xmlns:a16="http://schemas.microsoft.com/office/drawing/2014/main" id="{56128DAE-2BEA-82AA-309B-26D98498E126}"/>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4" name="Google Shape;4482;p79">
                <a:extLst>
                  <a:ext uri="{FF2B5EF4-FFF2-40B4-BE49-F238E27FC236}">
                    <a16:creationId xmlns:a16="http://schemas.microsoft.com/office/drawing/2014/main" id="{125DC40C-CC67-5F0D-AB7D-6E790E02E7FB}"/>
                  </a:ext>
                </a:extLst>
              </p:cNvPr>
              <p:cNvGrpSpPr/>
              <p:nvPr/>
            </p:nvGrpSpPr>
            <p:grpSpPr>
              <a:xfrm>
                <a:off x="5532575" y="4027197"/>
                <a:ext cx="33308" cy="32262"/>
                <a:chOff x="5532575" y="4027197"/>
                <a:chExt cx="33308" cy="32262"/>
              </a:xfrm>
            </p:grpSpPr>
            <p:sp>
              <p:nvSpPr>
                <p:cNvPr id="1577" name="Google Shape;4483;p79">
                  <a:extLst>
                    <a:ext uri="{FF2B5EF4-FFF2-40B4-BE49-F238E27FC236}">
                      <a16:creationId xmlns:a16="http://schemas.microsoft.com/office/drawing/2014/main" id="{F96DEA6D-C059-806A-4356-C0C8AC755845}"/>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78" name="Google Shape;4484;p79">
                  <a:extLst>
                    <a:ext uri="{FF2B5EF4-FFF2-40B4-BE49-F238E27FC236}">
                      <a16:creationId xmlns:a16="http://schemas.microsoft.com/office/drawing/2014/main" id="{0F7C0BBD-9119-F3DA-0781-0B273FF14609}"/>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5" name="Google Shape;4485;p79">
                <a:extLst>
                  <a:ext uri="{FF2B5EF4-FFF2-40B4-BE49-F238E27FC236}">
                    <a16:creationId xmlns:a16="http://schemas.microsoft.com/office/drawing/2014/main" id="{8C6ACDED-2435-07DD-0F1F-53DAB0BB9723}"/>
                  </a:ext>
                </a:extLst>
              </p:cNvPr>
              <p:cNvGrpSpPr/>
              <p:nvPr/>
            </p:nvGrpSpPr>
            <p:grpSpPr>
              <a:xfrm>
                <a:off x="5590706" y="4245348"/>
                <a:ext cx="33497" cy="32270"/>
                <a:chOff x="5590706" y="4245348"/>
                <a:chExt cx="33497" cy="32270"/>
              </a:xfrm>
            </p:grpSpPr>
            <p:sp>
              <p:nvSpPr>
                <p:cNvPr id="1575" name="Google Shape;4486;p79">
                  <a:extLst>
                    <a:ext uri="{FF2B5EF4-FFF2-40B4-BE49-F238E27FC236}">
                      <a16:creationId xmlns:a16="http://schemas.microsoft.com/office/drawing/2014/main" id="{41A4060D-9991-9879-0AFD-7CDEFE70F567}"/>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76" name="Google Shape;4487;p79">
                  <a:extLst>
                    <a:ext uri="{FF2B5EF4-FFF2-40B4-BE49-F238E27FC236}">
                      <a16:creationId xmlns:a16="http://schemas.microsoft.com/office/drawing/2014/main" id="{F37FA7B4-31F3-6D0B-02AC-E0F8654DF59E}"/>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6" name="Google Shape;4488;p79">
                <a:extLst>
                  <a:ext uri="{FF2B5EF4-FFF2-40B4-BE49-F238E27FC236}">
                    <a16:creationId xmlns:a16="http://schemas.microsoft.com/office/drawing/2014/main" id="{87CED651-171B-699C-A6BC-4166654DF6B7}"/>
                  </a:ext>
                </a:extLst>
              </p:cNvPr>
              <p:cNvGrpSpPr/>
              <p:nvPr/>
            </p:nvGrpSpPr>
            <p:grpSpPr>
              <a:xfrm>
                <a:off x="5618681" y="4109677"/>
                <a:ext cx="33112" cy="32357"/>
                <a:chOff x="5618681" y="4109677"/>
                <a:chExt cx="33112" cy="32357"/>
              </a:xfrm>
            </p:grpSpPr>
            <p:sp>
              <p:nvSpPr>
                <p:cNvPr id="1573" name="Google Shape;4489;p79">
                  <a:extLst>
                    <a:ext uri="{FF2B5EF4-FFF2-40B4-BE49-F238E27FC236}">
                      <a16:creationId xmlns:a16="http://schemas.microsoft.com/office/drawing/2014/main" id="{7CF79518-F58E-EB15-2EF7-D026D7268199}"/>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74" name="Google Shape;4490;p79">
                  <a:extLst>
                    <a:ext uri="{FF2B5EF4-FFF2-40B4-BE49-F238E27FC236}">
                      <a16:creationId xmlns:a16="http://schemas.microsoft.com/office/drawing/2014/main" id="{13E572BB-0071-C729-0615-4A47497C80E8}"/>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7" name="Google Shape;4491;p79">
                <a:extLst>
                  <a:ext uri="{FF2B5EF4-FFF2-40B4-BE49-F238E27FC236}">
                    <a16:creationId xmlns:a16="http://schemas.microsoft.com/office/drawing/2014/main" id="{F815D5E0-1C37-034D-4454-40E66F55B868}"/>
                  </a:ext>
                </a:extLst>
              </p:cNvPr>
              <p:cNvGrpSpPr/>
              <p:nvPr/>
            </p:nvGrpSpPr>
            <p:grpSpPr>
              <a:xfrm>
                <a:off x="5479298" y="4128262"/>
                <a:ext cx="31405" cy="26906"/>
                <a:chOff x="5479298" y="4128262"/>
                <a:chExt cx="31405" cy="26906"/>
              </a:xfrm>
            </p:grpSpPr>
            <p:sp>
              <p:nvSpPr>
                <p:cNvPr id="1571" name="Google Shape;4492;p79">
                  <a:extLst>
                    <a:ext uri="{FF2B5EF4-FFF2-40B4-BE49-F238E27FC236}">
                      <a16:creationId xmlns:a16="http://schemas.microsoft.com/office/drawing/2014/main" id="{7E43CB91-03E1-C318-0206-0582266D1C17}"/>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72" name="Google Shape;4493;p79">
                  <a:extLst>
                    <a:ext uri="{FF2B5EF4-FFF2-40B4-BE49-F238E27FC236}">
                      <a16:creationId xmlns:a16="http://schemas.microsoft.com/office/drawing/2014/main" id="{16A934B8-968A-7C5C-3914-D72B5CBCBDB2}"/>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68" name="Google Shape;4494;p79">
                <a:extLst>
                  <a:ext uri="{FF2B5EF4-FFF2-40B4-BE49-F238E27FC236}">
                    <a16:creationId xmlns:a16="http://schemas.microsoft.com/office/drawing/2014/main" id="{05AB189E-6797-38AD-1006-3352C28D6ADD}"/>
                  </a:ext>
                </a:extLst>
              </p:cNvPr>
              <p:cNvGrpSpPr/>
              <p:nvPr/>
            </p:nvGrpSpPr>
            <p:grpSpPr>
              <a:xfrm>
                <a:off x="5582903" y="4180116"/>
                <a:ext cx="31499" cy="26898"/>
                <a:chOff x="5582903" y="4180116"/>
                <a:chExt cx="31499" cy="26898"/>
              </a:xfrm>
            </p:grpSpPr>
            <p:sp>
              <p:nvSpPr>
                <p:cNvPr id="1569" name="Google Shape;4495;p79">
                  <a:extLst>
                    <a:ext uri="{FF2B5EF4-FFF2-40B4-BE49-F238E27FC236}">
                      <a16:creationId xmlns:a16="http://schemas.microsoft.com/office/drawing/2014/main" id="{145C96B9-A123-FD3E-10DC-6316A3BFF6F9}"/>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70" name="Google Shape;4496;p79">
                  <a:extLst>
                    <a:ext uri="{FF2B5EF4-FFF2-40B4-BE49-F238E27FC236}">
                      <a16:creationId xmlns:a16="http://schemas.microsoft.com/office/drawing/2014/main" id="{7B62F7AF-7E51-93B5-011E-2D2804149834}"/>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8" name="Google Shape;4497;p79">
              <a:extLst>
                <a:ext uri="{FF2B5EF4-FFF2-40B4-BE49-F238E27FC236}">
                  <a16:creationId xmlns:a16="http://schemas.microsoft.com/office/drawing/2014/main" id="{456CD4EF-1F76-025B-9290-C15544AE3B0A}"/>
                </a:ext>
              </a:extLst>
            </p:cNvPr>
            <p:cNvGrpSpPr/>
            <p:nvPr/>
          </p:nvGrpSpPr>
          <p:grpSpPr>
            <a:xfrm>
              <a:off x="3977681" y="3230323"/>
              <a:ext cx="94584" cy="84085"/>
              <a:chOff x="3977681" y="3230323"/>
              <a:chExt cx="94584" cy="84085"/>
            </a:xfrm>
          </p:grpSpPr>
          <p:grpSp>
            <p:nvGrpSpPr>
              <p:cNvPr id="1545" name="Google Shape;4498;p79">
                <a:extLst>
                  <a:ext uri="{FF2B5EF4-FFF2-40B4-BE49-F238E27FC236}">
                    <a16:creationId xmlns:a16="http://schemas.microsoft.com/office/drawing/2014/main" id="{78E61C6D-6242-17A4-E7EB-6EF4F9FCF054}"/>
                  </a:ext>
                </a:extLst>
              </p:cNvPr>
              <p:cNvGrpSpPr/>
              <p:nvPr/>
            </p:nvGrpSpPr>
            <p:grpSpPr>
              <a:xfrm>
                <a:off x="4000135" y="3243041"/>
                <a:ext cx="59570" cy="57186"/>
                <a:chOff x="4000135" y="3243041"/>
                <a:chExt cx="59570" cy="57186"/>
              </a:xfrm>
            </p:grpSpPr>
            <p:sp>
              <p:nvSpPr>
                <p:cNvPr id="1558" name="Google Shape;4499;p79">
                  <a:extLst>
                    <a:ext uri="{FF2B5EF4-FFF2-40B4-BE49-F238E27FC236}">
                      <a16:creationId xmlns:a16="http://schemas.microsoft.com/office/drawing/2014/main" id="{4AF62584-1C80-B3BA-8BC9-EBB0A287AFCD}"/>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59" name="Google Shape;4500;p79">
                  <a:extLst>
                    <a:ext uri="{FF2B5EF4-FFF2-40B4-BE49-F238E27FC236}">
                      <a16:creationId xmlns:a16="http://schemas.microsoft.com/office/drawing/2014/main" id="{CDAC0194-915F-0D78-C530-1BDEEF49AF3C}"/>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60" name="Google Shape;4501;p79">
                  <a:extLst>
                    <a:ext uri="{FF2B5EF4-FFF2-40B4-BE49-F238E27FC236}">
                      <a16:creationId xmlns:a16="http://schemas.microsoft.com/office/drawing/2014/main" id="{8989D685-5DA9-72D5-372E-3E4965BCB14E}"/>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46" name="Google Shape;4502;p79">
                <a:extLst>
                  <a:ext uri="{FF2B5EF4-FFF2-40B4-BE49-F238E27FC236}">
                    <a16:creationId xmlns:a16="http://schemas.microsoft.com/office/drawing/2014/main" id="{408E291D-C3CF-E26E-F21A-F3B32DC5C37E}"/>
                  </a:ext>
                </a:extLst>
              </p:cNvPr>
              <p:cNvGrpSpPr/>
              <p:nvPr/>
            </p:nvGrpSpPr>
            <p:grpSpPr>
              <a:xfrm>
                <a:off x="3977681" y="3245872"/>
                <a:ext cx="37783" cy="32380"/>
                <a:chOff x="3977681" y="3245872"/>
                <a:chExt cx="37783" cy="32380"/>
              </a:xfrm>
            </p:grpSpPr>
            <p:sp>
              <p:nvSpPr>
                <p:cNvPr id="1556" name="Google Shape;4503;p79">
                  <a:extLst>
                    <a:ext uri="{FF2B5EF4-FFF2-40B4-BE49-F238E27FC236}">
                      <a16:creationId xmlns:a16="http://schemas.microsoft.com/office/drawing/2014/main" id="{38A3B69D-800A-F676-47DB-F274C19475F5}"/>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57" name="Google Shape;4504;p79">
                  <a:extLst>
                    <a:ext uri="{FF2B5EF4-FFF2-40B4-BE49-F238E27FC236}">
                      <a16:creationId xmlns:a16="http://schemas.microsoft.com/office/drawing/2014/main" id="{081C5B72-A103-7143-A2DC-9BAA03E162F4}"/>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47" name="Google Shape;4505;p79">
                <a:extLst>
                  <a:ext uri="{FF2B5EF4-FFF2-40B4-BE49-F238E27FC236}">
                    <a16:creationId xmlns:a16="http://schemas.microsoft.com/office/drawing/2014/main" id="{E08152E8-5F33-D5FA-FADC-E27B20054C68}"/>
                  </a:ext>
                </a:extLst>
              </p:cNvPr>
              <p:cNvGrpSpPr/>
              <p:nvPr/>
            </p:nvGrpSpPr>
            <p:grpSpPr>
              <a:xfrm>
                <a:off x="4040860" y="3262672"/>
                <a:ext cx="31405" cy="27001"/>
                <a:chOff x="4040860" y="3262672"/>
                <a:chExt cx="31405" cy="27001"/>
              </a:xfrm>
            </p:grpSpPr>
            <p:sp>
              <p:nvSpPr>
                <p:cNvPr id="1554" name="Google Shape;4506;p79">
                  <a:extLst>
                    <a:ext uri="{FF2B5EF4-FFF2-40B4-BE49-F238E27FC236}">
                      <a16:creationId xmlns:a16="http://schemas.microsoft.com/office/drawing/2014/main" id="{34492754-830A-EB97-3968-E62E7BEE54E8}"/>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55" name="Google Shape;4507;p79">
                  <a:extLst>
                    <a:ext uri="{FF2B5EF4-FFF2-40B4-BE49-F238E27FC236}">
                      <a16:creationId xmlns:a16="http://schemas.microsoft.com/office/drawing/2014/main" id="{9314DC87-61AA-820C-BC1E-DD018198EF28}"/>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48" name="Google Shape;4508;p79">
                <a:extLst>
                  <a:ext uri="{FF2B5EF4-FFF2-40B4-BE49-F238E27FC236}">
                    <a16:creationId xmlns:a16="http://schemas.microsoft.com/office/drawing/2014/main" id="{483CC5FA-E1CE-86C9-1B40-AB8FEE37BA4C}"/>
                  </a:ext>
                </a:extLst>
              </p:cNvPr>
              <p:cNvGrpSpPr/>
              <p:nvPr/>
            </p:nvGrpSpPr>
            <p:grpSpPr>
              <a:xfrm>
                <a:off x="4021072" y="3230323"/>
                <a:ext cx="31397" cy="26906"/>
                <a:chOff x="4021072" y="3230323"/>
                <a:chExt cx="31397" cy="26906"/>
              </a:xfrm>
            </p:grpSpPr>
            <p:sp>
              <p:nvSpPr>
                <p:cNvPr id="1552" name="Google Shape;4509;p79">
                  <a:extLst>
                    <a:ext uri="{FF2B5EF4-FFF2-40B4-BE49-F238E27FC236}">
                      <a16:creationId xmlns:a16="http://schemas.microsoft.com/office/drawing/2014/main" id="{B298C84C-F9E8-AC32-FE4D-0E6F6EFBA1B1}"/>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53" name="Google Shape;4510;p79">
                  <a:extLst>
                    <a:ext uri="{FF2B5EF4-FFF2-40B4-BE49-F238E27FC236}">
                      <a16:creationId xmlns:a16="http://schemas.microsoft.com/office/drawing/2014/main" id="{839C8657-C06A-A31D-337E-FED20818CF67}"/>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49" name="Google Shape;4511;p79">
                <a:extLst>
                  <a:ext uri="{FF2B5EF4-FFF2-40B4-BE49-F238E27FC236}">
                    <a16:creationId xmlns:a16="http://schemas.microsoft.com/office/drawing/2014/main" id="{C87C3098-F7F4-80D1-F028-86CCAEAB291A}"/>
                  </a:ext>
                </a:extLst>
              </p:cNvPr>
              <p:cNvGrpSpPr/>
              <p:nvPr/>
            </p:nvGrpSpPr>
            <p:grpSpPr>
              <a:xfrm>
                <a:off x="4001472" y="3287462"/>
                <a:ext cx="31499" cy="26945"/>
                <a:chOff x="4001472" y="3287462"/>
                <a:chExt cx="31499" cy="26945"/>
              </a:xfrm>
            </p:grpSpPr>
            <p:sp>
              <p:nvSpPr>
                <p:cNvPr id="1550" name="Google Shape;4512;p79">
                  <a:extLst>
                    <a:ext uri="{FF2B5EF4-FFF2-40B4-BE49-F238E27FC236}">
                      <a16:creationId xmlns:a16="http://schemas.microsoft.com/office/drawing/2014/main" id="{04BB36C2-06E8-3FDA-C5F3-D05B8467B5F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51" name="Google Shape;4513;p79">
                  <a:extLst>
                    <a:ext uri="{FF2B5EF4-FFF2-40B4-BE49-F238E27FC236}">
                      <a16:creationId xmlns:a16="http://schemas.microsoft.com/office/drawing/2014/main" id="{A6077C55-249D-95B2-B79E-BA2094EC62AC}"/>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9" name="Google Shape;4514;p79">
              <a:extLst>
                <a:ext uri="{FF2B5EF4-FFF2-40B4-BE49-F238E27FC236}">
                  <a16:creationId xmlns:a16="http://schemas.microsoft.com/office/drawing/2014/main" id="{76EEED97-651F-147F-766D-A3FF06E9D983}"/>
                </a:ext>
              </a:extLst>
            </p:cNvPr>
            <p:cNvGrpSpPr/>
            <p:nvPr/>
          </p:nvGrpSpPr>
          <p:grpSpPr>
            <a:xfrm>
              <a:off x="4084715" y="3258865"/>
              <a:ext cx="184961" cy="137268"/>
              <a:chOff x="4084715" y="3258865"/>
              <a:chExt cx="184961" cy="137268"/>
            </a:xfrm>
          </p:grpSpPr>
          <p:grpSp>
            <p:nvGrpSpPr>
              <p:cNvPr id="1522" name="Google Shape;4515;p79">
                <a:extLst>
                  <a:ext uri="{FF2B5EF4-FFF2-40B4-BE49-F238E27FC236}">
                    <a16:creationId xmlns:a16="http://schemas.microsoft.com/office/drawing/2014/main" id="{C95432A9-ACB3-61E4-DB37-77C40A25A6F7}"/>
                  </a:ext>
                </a:extLst>
              </p:cNvPr>
              <p:cNvGrpSpPr/>
              <p:nvPr/>
            </p:nvGrpSpPr>
            <p:grpSpPr>
              <a:xfrm>
                <a:off x="4107453" y="3271583"/>
                <a:ext cx="153470" cy="110275"/>
                <a:chOff x="4107453" y="3271583"/>
                <a:chExt cx="153470" cy="110275"/>
              </a:xfrm>
            </p:grpSpPr>
            <p:sp>
              <p:nvSpPr>
                <p:cNvPr id="1541" name="Google Shape;4516;p79">
                  <a:extLst>
                    <a:ext uri="{FF2B5EF4-FFF2-40B4-BE49-F238E27FC236}">
                      <a16:creationId xmlns:a16="http://schemas.microsoft.com/office/drawing/2014/main" id="{9434C608-553D-BA4B-A5BB-2076E3700637}"/>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42" name="Google Shape;4517;p79">
                  <a:extLst>
                    <a:ext uri="{FF2B5EF4-FFF2-40B4-BE49-F238E27FC236}">
                      <a16:creationId xmlns:a16="http://schemas.microsoft.com/office/drawing/2014/main" id="{5559B6E1-8D62-96E1-31AB-BC5FC98B039F}"/>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43" name="Google Shape;4518;p79">
                  <a:extLst>
                    <a:ext uri="{FF2B5EF4-FFF2-40B4-BE49-F238E27FC236}">
                      <a16:creationId xmlns:a16="http://schemas.microsoft.com/office/drawing/2014/main" id="{AAC02911-ED0B-3B09-7D38-61C4AF7A5F73}"/>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44" name="Google Shape;4519;p79">
                  <a:extLst>
                    <a:ext uri="{FF2B5EF4-FFF2-40B4-BE49-F238E27FC236}">
                      <a16:creationId xmlns:a16="http://schemas.microsoft.com/office/drawing/2014/main" id="{7F04C2AE-C381-C0FA-67F0-0AA5D29ACB56}"/>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3" name="Google Shape;4520;p79">
                <a:extLst>
                  <a:ext uri="{FF2B5EF4-FFF2-40B4-BE49-F238E27FC236}">
                    <a16:creationId xmlns:a16="http://schemas.microsoft.com/office/drawing/2014/main" id="{C866270C-4829-E5BA-3EB6-C4D0FBC45413}"/>
                  </a:ext>
                </a:extLst>
              </p:cNvPr>
              <p:cNvGrpSpPr/>
              <p:nvPr/>
            </p:nvGrpSpPr>
            <p:grpSpPr>
              <a:xfrm>
                <a:off x="4136947" y="3258865"/>
                <a:ext cx="31499" cy="27001"/>
                <a:chOff x="4136947" y="3258865"/>
                <a:chExt cx="31499" cy="27001"/>
              </a:xfrm>
            </p:grpSpPr>
            <p:sp>
              <p:nvSpPr>
                <p:cNvPr id="1539" name="Google Shape;4521;p79">
                  <a:extLst>
                    <a:ext uri="{FF2B5EF4-FFF2-40B4-BE49-F238E27FC236}">
                      <a16:creationId xmlns:a16="http://schemas.microsoft.com/office/drawing/2014/main" id="{B872A3C5-6355-E373-1F03-3F52E945BC87}"/>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40" name="Google Shape;4522;p79">
                  <a:extLst>
                    <a:ext uri="{FF2B5EF4-FFF2-40B4-BE49-F238E27FC236}">
                      <a16:creationId xmlns:a16="http://schemas.microsoft.com/office/drawing/2014/main" id="{D12870D9-4AA2-A4A4-E9CE-EE117A5A57C0}"/>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4" name="Google Shape;4523;p79">
                <a:extLst>
                  <a:ext uri="{FF2B5EF4-FFF2-40B4-BE49-F238E27FC236}">
                    <a16:creationId xmlns:a16="http://schemas.microsoft.com/office/drawing/2014/main" id="{8BC17419-4819-BD95-8E5A-491E83ABAFFD}"/>
                  </a:ext>
                </a:extLst>
              </p:cNvPr>
              <p:cNvGrpSpPr/>
              <p:nvPr/>
            </p:nvGrpSpPr>
            <p:grpSpPr>
              <a:xfrm>
                <a:off x="4084715" y="3266478"/>
                <a:ext cx="31468" cy="26898"/>
                <a:chOff x="4084715" y="3266478"/>
                <a:chExt cx="31468" cy="26898"/>
              </a:xfrm>
            </p:grpSpPr>
            <p:sp>
              <p:nvSpPr>
                <p:cNvPr id="1537" name="Google Shape;4524;p79">
                  <a:extLst>
                    <a:ext uri="{FF2B5EF4-FFF2-40B4-BE49-F238E27FC236}">
                      <a16:creationId xmlns:a16="http://schemas.microsoft.com/office/drawing/2014/main" id="{7358E776-7B2E-8865-A922-8A4939C4955E}"/>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38" name="Google Shape;4525;p79">
                  <a:extLst>
                    <a:ext uri="{FF2B5EF4-FFF2-40B4-BE49-F238E27FC236}">
                      <a16:creationId xmlns:a16="http://schemas.microsoft.com/office/drawing/2014/main" id="{A7145BF8-214A-1E15-E450-DD886012EA6A}"/>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5" name="Google Shape;4526;p79">
                <a:extLst>
                  <a:ext uri="{FF2B5EF4-FFF2-40B4-BE49-F238E27FC236}">
                    <a16:creationId xmlns:a16="http://schemas.microsoft.com/office/drawing/2014/main" id="{DE96AA0B-4201-BA00-CB05-5F377C51FA67}"/>
                  </a:ext>
                </a:extLst>
              </p:cNvPr>
              <p:cNvGrpSpPr/>
              <p:nvPr/>
            </p:nvGrpSpPr>
            <p:grpSpPr>
              <a:xfrm>
                <a:off x="4159213" y="3279849"/>
                <a:ext cx="31405" cy="26945"/>
                <a:chOff x="4159213" y="3279849"/>
                <a:chExt cx="31405" cy="26945"/>
              </a:xfrm>
            </p:grpSpPr>
            <p:sp>
              <p:nvSpPr>
                <p:cNvPr id="1535" name="Google Shape;4527;p79">
                  <a:extLst>
                    <a:ext uri="{FF2B5EF4-FFF2-40B4-BE49-F238E27FC236}">
                      <a16:creationId xmlns:a16="http://schemas.microsoft.com/office/drawing/2014/main" id="{DE2F0E96-6BA2-D483-C3F2-90A44EB52CF4}"/>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36" name="Google Shape;4528;p79">
                  <a:extLst>
                    <a:ext uri="{FF2B5EF4-FFF2-40B4-BE49-F238E27FC236}">
                      <a16:creationId xmlns:a16="http://schemas.microsoft.com/office/drawing/2014/main" id="{AF7D7BD0-7DA2-24AB-E529-E6FB99764197}"/>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6" name="Google Shape;4529;p79">
                <a:extLst>
                  <a:ext uri="{FF2B5EF4-FFF2-40B4-BE49-F238E27FC236}">
                    <a16:creationId xmlns:a16="http://schemas.microsoft.com/office/drawing/2014/main" id="{D6F2182F-8A3D-0954-216D-DB27F31B749F}"/>
                  </a:ext>
                </a:extLst>
              </p:cNvPr>
              <p:cNvGrpSpPr/>
              <p:nvPr/>
            </p:nvGrpSpPr>
            <p:grpSpPr>
              <a:xfrm>
                <a:off x="4201550" y="3266502"/>
                <a:ext cx="31405" cy="26883"/>
                <a:chOff x="4201550" y="3266502"/>
                <a:chExt cx="31405" cy="26883"/>
              </a:xfrm>
            </p:grpSpPr>
            <p:sp>
              <p:nvSpPr>
                <p:cNvPr id="1533" name="Google Shape;4530;p79">
                  <a:extLst>
                    <a:ext uri="{FF2B5EF4-FFF2-40B4-BE49-F238E27FC236}">
                      <a16:creationId xmlns:a16="http://schemas.microsoft.com/office/drawing/2014/main" id="{559FD821-875A-24DE-D5DB-498CF7237174}"/>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34" name="Google Shape;4531;p79">
                  <a:extLst>
                    <a:ext uri="{FF2B5EF4-FFF2-40B4-BE49-F238E27FC236}">
                      <a16:creationId xmlns:a16="http://schemas.microsoft.com/office/drawing/2014/main" id="{74261219-7B4A-5A66-C8E2-52B830E29200}"/>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7" name="Google Shape;4532;p79">
                <a:extLst>
                  <a:ext uri="{FF2B5EF4-FFF2-40B4-BE49-F238E27FC236}">
                    <a16:creationId xmlns:a16="http://schemas.microsoft.com/office/drawing/2014/main" id="{CB16DC9A-2944-DBE4-8318-73C5600FE53F}"/>
                  </a:ext>
                </a:extLst>
              </p:cNvPr>
              <p:cNvGrpSpPr/>
              <p:nvPr/>
            </p:nvGrpSpPr>
            <p:grpSpPr>
              <a:xfrm>
                <a:off x="4201550" y="3338278"/>
                <a:ext cx="31405" cy="26930"/>
                <a:chOff x="4201550" y="3338278"/>
                <a:chExt cx="31405" cy="26930"/>
              </a:xfrm>
            </p:grpSpPr>
            <p:sp>
              <p:nvSpPr>
                <p:cNvPr id="1531" name="Google Shape;4533;p79">
                  <a:extLst>
                    <a:ext uri="{FF2B5EF4-FFF2-40B4-BE49-F238E27FC236}">
                      <a16:creationId xmlns:a16="http://schemas.microsoft.com/office/drawing/2014/main" id="{D3F38197-E9B1-D4D9-F2FA-AEF518ABD4F0}"/>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32" name="Google Shape;4534;p79">
                  <a:extLst>
                    <a:ext uri="{FF2B5EF4-FFF2-40B4-BE49-F238E27FC236}">
                      <a16:creationId xmlns:a16="http://schemas.microsoft.com/office/drawing/2014/main" id="{B262A1AD-6E19-E89E-3E4A-1C9651E50666}"/>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28" name="Google Shape;4535;p79">
                <a:extLst>
                  <a:ext uri="{FF2B5EF4-FFF2-40B4-BE49-F238E27FC236}">
                    <a16:creationId xmlns:a16="http://schemas.microsoft.com/office/drawing/2014/main" id="{59E56B82-B88B-9912-5B2B-4EA903A398CA}"/>
                  </a:ext>
                </a:extLst>
              </p:cNvPr>
              <p:cNvGrpSpPr/>
              <p:nvPr/>
            </p:nvGrpSpPr>
            <p:grpSpPr>
              <a:xfrm>
                <a:off x="4238272" y="3369132"/>
                <a:ext cx="31405" cy="27001"/>
                <a:chOff x="4238272" y="3369132"/>
                <a:chExt cx="31405" cy="27001"/>
              </a:xfrm>
            </p:grpSpPr>
            <p:sp>
              <p:nvSpPr>
                <p:cNvPr id="1529" name="Google Shape;4536;p79">
                  <a:extLst>
                    <a:ext uri="{FF2B5EF4-FFF2-40B4-BE49-F238E27FC236}">
                      <a16:creationId xmlns:a16="http://schemas.microsoft.com/office/drawing/2014/main" id="{EB4D7F39-8D2E-F4BB-289C-1D4B5FD14077}"/>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30" name="Google Shape;4537;p79">
                  <a:extLst>
                    <a:ext uri="{FF2B5EF4-FFF2-40B4-BE49-F238E27FC236}">
                      <a16:creationId xmlns:a16="http://schemas.microsoft.com/office/drawing/2014/main" id="{9B188673-74AC-07D8-5F33-17A845F04A6E}"/>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10" name="Google Shape;4538;p79">
              <a:extLst>
                <a:ext uri="{FF2B5EF4-FFF2-40B4-BE49-F238E27FC236}">
                  <a16:creationId xmlns:a16="http://schemas.microsoft.com/office/drawing/2014/main" id="{1AAD7D41-450B-80D3-2BB7-A55D1465D2EA}"/>
                </a:ext>
              </a:extLst>
            </p:cNvPr>
            <p:cNvGrpSpPr/>
            <p:nvPr/>
          </p:nvGrpSpPr>
          <p:grpSpPr>
            <a:xfrm>
              <a:off x="4068639" y="3200169"/>
              <a:ext cx="77643" cy="37272"/>
              <a:chOff x="4068639" y="3200169"/>
              <a:chExt cx="77643" cy="37272"/>
            </a:xfrm>
          </p:grpSpPr>
          <p:sp>
            <p:nvSpPr>
              <p:cNvPr id="1515" name="Google Shape;4539;p79">
                <a:extLst>
                  <a:ext uri="{FF2B5EF4-FFF2-40B4-BE49-F238E27FC236}">
                    <a16:creationId xmlns:a16="http://schemas.microsoft.com/office/drawing/2014/main" id="{6742370D-0B25-7806-B7D1-5BFC6B0FBFD8}"/>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516" name="Google Shape;4540;p79">
                <a:extLst>
                  <a:ext uri="{FF2B5EF4-FFF2-40B4-BE49-F238E27FC236}">
                    <a16:creationId xmlns:a16="http://schemas.microsoft.com/office/drawing/2014/main" id="{8EACF543-7D4D-8F36-9CBF-35767037B8A5}"/>
                  </a:ext>
                </a:extLst>
              </p:cNvPr>
              <p:cNvGrpSpPr/>
              <p:nvPr/>
            </p:nvGrpSpPr>
            <p:grpSpPr>
              <a:xfrm>
                <a:off x="4114878" y="3200169"/>
                <a:ext cx="31405" cy="26993"/>
                <a:chOff x="4114878" y="3200169"/>
                <a:chExt cx="31405" cy="26993"/>
              </a:xfrm>
            </p:grpSpPr>
            <p:sp>
              <p:nvSpPr>
                <p:cNvPr id="1520" name="Google Shape;4541;p79">
                  <a:extLst>
                    <a:ext uri="{FF2B5EF4-FFF2-40B4-BE49-F238E27FC236}">
                      <a16:creationId xmlns:a16="http://schemas.microsoft.com/office/drawing/2014/main" id="{B048C1AB-289C-CA03-2984-2F1F408183FA}"/>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21" name="Google Shape;4542;p79">
                  <a:extLst>
                    <a:ext uri="{FF2B5EF4-FFF2-40B4-BE49-F238E27FC236}">
                      <a16:creationId xmlns:a16="http://schemas.microsoft.com/office/drawing/2014/main" id="{E460E32B-D5FC-3B8A-1D8B-16C1BF44AA3C}"/>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517" name="Google Shape;4543;p79">
                <a:extLst>
                  <a:ext uri="{FF2B5EF4-FFF2-40B4-BE49-F238E27FC236}">
                    <a16:creationId xmlns:a16="http://schemas.microsoft.com/office/drawing/2014/main" id="{BA25D0BD-FABB-F8BC-E51E-53C91B023995}"/>
                  </a:ext>
                </a:extLst>
              </p:cNvPr>
              <p:cNvGrpSpPr/>
              <p:nvPr/>
            </p:nvGrpSpPr>
            <p:grpSpPr>
              <a:xfrm>
                <a:off x="4068639" y="3210535"/>
                <a:ext cx="31499" cy="26906"/>
                <a:chOff x="4068639" y="3210535"/>
                <a:chExt cx="31499" cy="26906"/>
              </a:xfrm>
            </p:grpSpPr>
            <p:sp>
              <p:nvSpPr>
                <p:cNvPr id="1518" name="Google Shape;4544;p79">
                  <a:extLst>
                    <a:ext uri="{FF2B5EF4-FFF2-40B4-BE49-F238E27FC236}">
                      <a16:creationId xmlns:a16="http://schemas.microsoft.com/office/drawing/2014/main" id="{533EF252-18F7-55FA-CD91-DB80BBA93730}"/>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9" name="Google Shape;4545;p79">
                  <a:extLst>
                    <a:ext uri="{FF2B5EF4-FFF2-40B4-BE49-F238E27FC236}">
                      <a16:creationId xmlns:a16="http://schemas.microsoft.com/office/drawing/2014/main" id="{F9929045-3ED0-6955-4975-FD5874A4AA6F}"/>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11" name="Google Shape;4546;p79">
              <a:extLst>
                <a:ext uri="{FF2B5EF4-FFF2-40B4-BE49-F238E27FC236}">
                  <a16:creationId xmlns:a16="http://schemas.microsoft.com/office/drawing/2014/main" id="{2EB2B220-9503-C8AA-7983-4AB3B90B9102}"/>
                </a:ext>
              </a:extLst>
            </p:cNvPr>
            <p:cNvGrpSpPr/>
            <p:nvPr/>
          </p:nvGrpSpPr>
          <p:grpSpPr>
            <a:xfrm>
              <a:off x="3869702" y="3066935"/>
              <a:ext cx="382664" cy="190294"/>
              <a:chOff x="3869702" y="3066935"/>
              <a:chExt cx="382664" cy="190294"/>
            </a:xfrm>
          </p:grpSpPr>
          <p:grpSp>
            <p:nvGrpSpPr>
              <p:cNvPr id="1481" name="Google Shape;4547;p79">
                <a:extLst>
                  <a:ext uri="{FF2B5EF4-FFF2-40B4-BE49-F238E27FC236}">
                    <a16:creationId xmlns:a16="http://schemas.microsoft.com/office/drawing/2014/main" id="{7367D56F-4501-DBF7-E6A0-1F287389A083}"/>
                  </a:ext>
                </a:extLst>
              </p:cNvPr>
              <p:cNvGrpSpPr/>
              <p:nvPr/>
            </p:nvGrpSpPr>
            <p:grpSpPr>
              <a:xfrm>
                <a:off x="3888633" y="3082351"/>
                <a:ext cx="351172" cy="160698"/>
                <a:chOff x="3888633" y="3082351"/>
                <a:chExt cx="351172" cy="160698"/>
              </a:xfrm>
            </p:grpSpPr>
            <p:sp>
              <p:nvSpPr>
                <p:cNvPr id="1509" name="Google Shape;4548;p79">
                  <a:extLst>
                    <a:ext uri="{FF2B5EF4-FFF2-40B4-BE49-F238E27FC236}">
                      <a16:creationId xmlns:a16="http://schemas.microsoft.com/office/drawing/2014/main" id="{85DC2326-DD01-0AA6-C55A-3913DAF4851C}"/>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0" name="Google Shape;4549;p79">
                  <a:extLst>
                    <a:ext uri="{FF2B5EF4-FFF2-40B4-BE49-F238E27FC236}">
                      <a16:creationId xmlns:a16="http://schemas.microsoft.com/office/drawing/2014/main" id="{694A9171-C6E3-DAC8-80F1-8C24A685E03B}"/>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1" name="Google Shape;4550;p79">
                  <a:extLst>
                    <a:ext uri="{FF2B5EF4-FFF2-40B4-BE49-F238E27FC236}">
                      <a16:creationId xmlns:a16="http://schemas.microsoft.com/office/drawing/2014/main" id="{17AC30D4-9121-D1C8-1883-486EA42CD5CA}"/>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2" name="Google Shape;4551;p79">
                  <a:extLst>
                    <a:ext uri="{FF2B5EF4-FFF2-40B4-BE49-F238E27FC236}">
                      <a16:creationId xmlns:a16="http://schemas.microsoft.com/office/drawing/2014/main" id="{9A6CC9D2-7A0F-6D67-2070-E67BB84B6944}"/>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3" name="Google Shape;4552;p79">
                  <a:extLst>
                    <a:ext uri="{FF2B5EF4-FFF2-40B4-BE49-F238E27FC236}">
                      <a16:creationId xmlns:a16="http://schemas.microsoft.com/office/drawing/2014/main" id="{4635AA23-B789-1B0A-298A-B83CC2871668}"/>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14" name="Google Shape;4553;p79">
                  <a:extLst>
                    <a:ext uri="{FF2B5EF4-FFF2-40B4-BE49-F238E27FC236}">
                      <a16:creationId xmlns:a16="http://schemas.microsoft.com/office/drawing/2014/main" id="{A4DCEA3C-3F3C-AFF2-5EA8-C29DC175BB6C}"/>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2" name="Google Shape;4554;p79">
                <a:extLst>
                  <a:ext uri="{FF2B5EF4-FFF2-40B4-BE49-F238E27FC236}">
                    <a16:creationId xmlns:a16="http://schemas.microsoft.com/office/drawing/2014/main" id="{31A162FB-0602-5C20-346B-C8C407F37719}"/>
                  </a:ext>
                </a:extLst>
              </p:cNvPr>
              <p:cNvGrpSpPr/>
              <p:nvPr/>
            </p:nvGrpSpPr>
            <p:grpSpPr>
              <a:xfrm>
                <a:off x="4143703" y="3066935"/>
                <a:ext cx="37783" cy="32357"/>
                <a:chOff x="4143703" y="3066935"/>
                <a:chExt cx="37783" cy="32357"/>
              </a:xfrm>
            </p:grpSpPr>
            <p:sp>
              <p:nvSpPr>
                <p:cNvPr id="1507" name="Google Shape;4555;p79">
                  <a:extLst>
                    <a:ext uri="{FF2B5EF4-FFF2-40B4-BE49-F238E27FC236}">
                      <a16:creationId xmlns:a16="http://schemas.microsoft.com/office/drawing/2014/main" id="{A5788099-F804-B84A-18DB-DE6148BBEEB1}"/>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08" name="Google Shape;4556;p79">
                  <a:extLst>
                    <a:ext uri="{FF2B5EF4-FFF2-40B4-BE49-F238E27FC236}">
                      <a16:creationId xmlns:a16="http://schemas.microsoft.com/office/drawing/2014/main" id="{CB8CDF37-87B3-3EB9-5889-528A00D13B19}"/>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3" name="Google Shape;4557;p79">
                <a:extLst>
                  <a:ext uri="{FF2B5EF4-FFF2-40B4-BE49-F238E27FC236}">
                    <a16:creationId xmlns:a16="http://schemas.microsoft.com/office/drawing/2014/main" id="{64BB4009-1AEE-F06E-ECBE-B19ACC8AFBF8}"/>
                  </a:ext>
                </a:extLst>
              </p:cNvPr>
              <p:cNvGrpSpPr/>
              <p:nvPr/>
            </p:nvGrpSpPr>
            <p:grpSpPr>
              <a:xfrm>
                <a:off x="4044565" y="3103563"/>
                <a:ext cx="37783" cy="32451"/>
                <a:chOff x="4044565" y="3103563"/>
                <a:chExt cx="37783" cy="32451"/>
              </a:xfrm>
            </p:grpSpPr>
            <p:sp>
              <p:nvSpPr>
                <p:cNvPr id="1505" name="Google Shape;4558;p79">
                  <a:extLst>
                    <a:ext uri="{FF2B5EF4-FFF2-40B4-BE49-F238E27FC236}">
                      <a16:creationId xmlns:a16="http://schemas.microsoft.com/office/drawing/2014/main" id="{91FBB8B9-FB13-6702-010E-BEE6C8C4E96B}"/>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06" name="Google Shape;4559;p79">
                  <a:extLst>
                    <a:ext uri="{FF2B5EF4-FFF2-40B4-BE49-F238E27FC236}">
                      <a16:creationId xmlns:a16="http://schemas.microsoft.com/office/drawing/2014/main" id="{626A3729-0E0D-7DFD-A62F-D4CF576B14BB}"/>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4" name="Google Shape;4560;p79">
                <a:extLst>
                  <a:ext uri="{FF2B5EF4-FFF2-40B4-BE49-F238E27FC236}">
                    <a16:creationId xmlns:a16="http://schemas.microsoft.com/office/drawing/2014/main" id="{5A4199E8-85EA-A250-E045-00328E8C6910}"/>
                  </a:ext>
                </a:extLst>
              </p:cNvPr>
              <p:cNvGrpSpPr/>
              <p:nvPr/>
            </p:nvGrpSpPr>
            <p:grpSpPr>
              <a:xfrm>
                <a:off x="4017454" y="3188237"/>
                <a:ext cx="37776" cy="32357"/>
                <a:chOff x="4017454" y="3188237"/>
                <a:chExt cx="37776" cy="32357"/>
              </a:xfrm>
            </p:grpSpPr>
            <p:sp>
              <p:nvSpPr>
                <p:cNvPr id="1503" name="Google Shape;4561;p79">
                  <a:extLst>
                    <a:ext uri="{FF2B5EF4-FFF2-40B4-BE49-F238E27FC236}">
                      <a16:creationId xmlns:a16="http://schemas.microsoft.com/office/drawing/2014/main" id="{018256E8-3384-E521-F4EA-35A8B6C34706}"/>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04" name="Google Shape;4562;p79">
                  <a:extLst>
                    <a:ext uri="{FF2B5EF4-FFF2-40B4-BE49-F238E27FC236}">
                      <a16:creationId xmlns:a16="http://schemas.microsoft.com/office/drawing/2014/main" id="{4B7CAA3B-1801-21E8-7662-5F67577E9B96}"/>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5" name="Google Shape;4563;p79">
                <a:extLst>
                  <a:ext uri="{FF2B5EF4-FFF2-40B4-BE49-F238E27FC236}">
                    <a16:creationId xmlns:a16="http://schemas.microsoft.com/office/drawing/2014/main" id="{16FB9687-3A15-76EB-FC9F-DF44E93298D9}"/>
                  </a:ext>
                </a:extLst>
              </p:cNvPr>
              <p:cNvGrpSpPr/>
              <p:nvPr/>
            </p:nvGrpSpPr>
            <p:grpSpPr>
              <a:xfrm>
                <a:off x="3921548" y="3157509"/>
                <a:ext cx="37783" cy="32357"/>
                <a:chOff x="3921548" y="3157509"/>
                <a:chExt cx="37783" cy="32357"/>
              </a:xfrm>
            </p:grpSpPr>
            <p:sp>
              <p:nvSpPr>
                <p:cNvPr id="1501" name="Google Shape;4564;p79">
                  <a:extLst>
                    <a:ext uri="{FF2B5EF4-FFF2-40B4-BE49-F238E27FC236}">
                      <a16:creationId xmlns:a16="http://schemas.microsoft.com/office/drawing/2014/main" id="{40E8A680-FF46-95BE-AAED-39B3396D332B}"/>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02" name="Google Shape;4565;p79">
                  <a:extLst>
                    <a:ext uri="{FF2B5EF4-FFF2-40B4-BE49-F238E27FC236}">
                      <a16:creationId xmlns:a16="http://schemas.microsoft.com/office/drawing/2014/main" id="{81D892B6-DE28-A47C-F690-2A9D0C84C91A}"/>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6" name="Google Shape;4566;p79">
                <a:extLst>
                  <a:ext uri="{FF2B5EF4-FFF2-40B4-BE49-F238E27FC236}">
                    <a16:creationId xmlns:a16="http://schemas.microsoft.com/office/drawing/2014/main" id="{CE813502-F1AA-514D-2BF9-3B96791760F4}"/>
                  </a:ext>
                </a:extLst>
              </p:cNvPr>
              <p:cNvGrpSpPr/>
              <p:nvPr/>
            </p:nvGrpSpPr>
            <p:grpSpPr>
              <a:xfrm>
                <a:off x="3939056" y="3211620"/>
                <a:ext cx="37783" cy="32380"/>
                <a:chOff x="3939056" y="3211620"/>
                <a:chExt cx="37783" cy="32380"/>
              </a:xfrm>
            </p:grpSpPr>
            <p:sp>
              <p:nvSpPr>
                <p:cNvPr id="1499" name="Google Shape;4567;p79">
                  <a:extLst>
                    <a:ext uri="{FF2B5EF4-FFF2-40B4-BE49-F238E27FC236}">
                      <a16:creationId xmlns:a16="http://schemas.microsoft.com/office/drawing/2014/main" id="{666E356E-AAD6-43C5-39DB-D11F7A30306D}"/>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500" name="Google Shape;4568;p79">
                  <a:extLst>
                    <a:ext uri="{FF2B5EF4-FFF2-40B4-BE49-F238E27FC236}">
                      <a16:creationId xmlns:a16="http://schemas.microsoft.com/office/drawing/2014/main" id="{846B2891-04E9-8AAA-7EEA-6E1E6A3CA800}"/>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7" name="Google Shape;4569;p79">
                <a:extLst>
                  <a:ext uri="{FF2B5EF4-FFF2-40B4-BE49-F238E27FC236}">
                    <a16:creationId xmlns:a16="http://schemas.microsoft.com/office/drawing/2014/main" id="{819E0CC4-346A-8193-144F-16923A568799}"/>
                  </a:ext>
                </a:extLst>
              </p:cNvPr>
              <p:cNvGrpSpPr/>
              <p:nvPr/>
            </p:nvGrpSpPr>
            <p:grpSpPr>
              <a:xfrm>
                <a:off x="4176240" y="3136965"/>
                <a:ext cx="31405" cy="26930"/>
                <a:chOff x="4176240" y="3136965"/>
                <a:chExt cx="31405" cy="26930"/>
              </a:xfrm>
            </p:grpSpPr>
            <p:sp>
              <p:nvSpPr>
                <p:cNvPr id="1497" name="Google Shape;4570;p79">
                  <a:extLst>
                    <a:ext uri="{FF2B5EF4-FFF2-40B4-BE49-F238E27FC236}">
                      <a16:creationId xmlns:a16="http://schemas.microsoft.com/office/drawing/2014/main" id="{6E6F6D7C-9D22-A2E0-4AF7-EC5D9C9FD858}"/>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98" name="Google Shape;4571;p79">
                  <a:extLst>
                    <a:ext uri="{FF2B5EF4-FFF2-40B4-BE49-F238E27FC236}">
                      <a16:creationId xmlns:a16="http://schemas.microsoft.com/office/drawing/2014/main" id="{D46F5B15-53A0-CD57-29BC-78235AC1D675}"/>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8" name="Google Shape;4572;p79">
                <a:extLst>
                  <a:ext uri="{FF2B5EF4-FFF2-40B4-BE49-F238E27FC236}">
                    <a16:creationId xmlns:a16="http://schemas.microsoft.com/office/drawing/2014/main" id="{6F60C41D-F52D-A92F-A31C-D05936763211}"/>
                  </a:ext>
                </a:extLst>
              </p:cNvPr>
              <p:cNvGrpSpPr/>
              <p:nvPr/>
            </p:nvGrpSpPr>
            <p:grpSpPr>
              <a:xfrm>
                <a:off x="4133148" y="3152593"/>
                <a:ext cx="31499" cy="27001"/>
                <a:chOff x="4133148" y="3152593"/>
                <a:chExt cx="31499" cy="27001"/>
              </a:xfrm>
            </p:grpSpPr>
            <p:sp>
              <p:nvSpPr>
                <p:cNvPr id="1495" name="Google Shape;4573;p79">
                  <a:extLst>
                    <a:ext uri="{FF2B5EF4-FFF2-40B4-BE49-F238E27FC236}">
                      <a16:creationId xmlns:a16="http://schemas.microsoft.com/office/drawing/2014/main" id="{D8BBCC95-3E92-1A51-F614-48CB598E73A2}"/>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96" name="Google Shape;4574;p79">
                  <a:extLst>
                    <a:ext uri="{FF2B5EF4-FFF2-40B4-BE49-F238E27FC236}">
                      <a16:creationId xmlns:a16="http://schemas.microsoft.com/office/drawing/2014/main" id="{EA490803-81F2-2B54-936E-134700AF1A0A}"/>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89" name="Google Shape;4575;p79">
                <a:extLst>
                  <a:ext uri="{FF2B5EF4-FFF2-40B4-BE49-F238E27FC236}">
                    <a16:creationId xmlns:a16="http://schemas.microsoft.com/office/drawing/2014/main" id="{A6BD8132-7557-0E6C-3270-DED476815EC9}"/>
                  </a:ext>
                </a:extLst>
              </p:cNvPr>
              <p:cNvGrpSpPr/>
              <p:nvPr/>
            </p:nvGrpSpPr>
            <p:grpSpPr>
              <a:xfrm>
                <a:off x="4220866" y="3073534"/>
                <a:ext cx="31499" cy="26898"/>
                <a:chOff x="4220866" y="3073534"/>
                <a:chExt cx="31499" cy="26898"/>
              </a:xfrm>
            </p:grpSpPr>
            <p:sp>
              <p:nvSpPr>
                <p:cNvPr id="1493" name="Google Shape;4576;p79">
                  <a:extLst>
                    <a:ext uri="{FF2B5EF4-FFF2-40B4-BE49-F238E27FC236}">
                      <a16:creationId xmlns:a16="http://schemas.microsoft.com/office/drawing/2014/main" id="{E5650A39-5EC1-E6EC-C3CD-963B8E29CE48}"/>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94" name="Google Shape;4577;p79">
                  <a:extLst>
                    <a:ext uri="{FF2B5EF4-FFF2-40B4-BE49-F238E27FC236}">
                      <a16:creationId xmlns:a16="http://schemas.microsoft.com/office/drawing/2014/main" id="{91259958-EE07-C2C4-9F99-73AA5F1D70EC}"/>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90" name="Google Shape;4578;p79">
                <a:extLst>
                  <a:ext uri="{FF2B5EF4-FFF2-40B4-BE49-F238E27FC236}">
                    <a16:creationId xmlns:a16="http://schemas.microsoft.com/office/drawing/2014/main" id="{0F7911D4-3DC2-4EAD-3060-D21AB36DA476}"/>
                  </a:ext>
                </a:extLst>
              </p:cNvPr>
              <p:cNvGrpSpPr/>
              <p:nvPr/>
            </p:nvGrpSpPr>
            <p:grpSpPr>
              <a:xfrm>
                <a:off x="3869702" y="3230323"/>
                <a:ext cx="31499" cy="26906"/>
                <a:chOff x="3869702" y="3230323"/>
                <a:chExt cx="31499" cy="26906"/>
              </a:xfrm>
            </p:grpSpPr>
            <p:sp>
              <p:nvSpPr>
                <p:cNvPr id="1491" name="Google Shape;4579;p79">
                  <a:extLst>
                    <a:ext uri="{FF2B5EF4-FFF2-40B4-BE49-F238E27FC236}">
                      <a16:creationId xmlns:a16="http://schemas.microsoft.com/office/drawing/2014/main" id="{076C4AA1-C286-EE8A-C61A-C8798DB0D115}"/>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92" name="Google Shape;4580;p79">
                  <a:extLst>
                    <a:ext uri="{FF2B5EF4-FFF2-40B4-BE49-F238E27FC236}">
                      <a16:creationId xmlns:a16="http://schemas.microsoft.com/office/drawing/2014/main" id="{9A4E51BA-E198-0255-600B-C4CF89BF537F}"/>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12" name="Google Shape;4581;p79">
              <a:extLst>
                <a:ext uri="{FF2B5EF4-FFF2-40B4-BE49-F238E27FC236}">
                  <a16:creationId xmlns:a16="http://schemas.microsoft.com/office/drawing/2014/main" id="{7851914F-E7C4-B9B8-888A-56D80A9A609D}"/>
                </a:ext>
              </a:extLst>
            </p:cNvPr>
            <p:cNvGrpSpPr/>
            <p:nvPr/>
          </p:nvGrpSpPr>
          <p:grpSpPr>
            <a:xfrm>
              <a:off x="4271383" y="3065882"/>
              <a:ext cx="304556" cy="341663"/>
              <a:chOff x="4271383" y="3065882"/>
              <a:chExt cx="304556" cy="341663"/>
            </a:xfrm>
          </p:grpSpPr>
          <p:grpSp>
            <p:nvGrpSpPr>
              <p:cNvPr id="1424" name="Google Shape;4582;p79">
                <a:extLst>
                  <a:ext uri="{FF2B5EF4-FFF2-40B4-BE49-F238E27FC236}">
                    <a16:creationId xmlns:a16="http://schemas.microsoft.com/office/drawing/2014/main" id="{BDE599FD-B221-481E-2C7E-E3BF86B42DD4}"/>
                  </a:ext>
                </a:extLst>
              </p:cNvPr>
              <p:cNvGrpSpPr/>
              <p:nvPr/>
            </p:nvGrpSpPr>
            <p:grpSpPr>
              <a:xfrm>
                <a:off x="4293838" y="3078639"/>
                <a:ext cx="269353" cy="311973"/>
                <a:chOff x="4293838" y="3078639"/>
                <a:chExt cx="269353" cy="311973"/>
              </a:xfrm>
            </p:grpSpPr>
            <p:sp>
              <p:nvSpPr>
                <p:cNvPr id="1464" name="Google Shape;4583;p79">
                  <a:extLst>
                    <a:ext uri="{FF2B5EF4-FFF2-40B4-BE49-F238E27FC236}">
                      <a16:creationId xmlns:a16="http://schemas.microsoft.com/office/drawing/2014/main" id="{0A02F4CC-DD36-2419-993A-B171DACE3D3B}"/>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5" name="Google Shape;4584;p79">
                  <a:extLst>
                    <a:ext uri="{FF2B5EF4-FFF2-40B4-BE49-F238E27FC236}">
                      <a16:creationId xmlns:a16="http://schemas.microsoft.com/office/drawing/2014/main" id="{27EE68E6-CBDB-3780-CE54-B49E50340766}"/>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6" name="Google Shape;4585;p79">
                  <a:extLst>
                    <a:ext uri="{FF2B5EF4-FFF2-40B4-BE49-F238E27FC236}">
                      <a16:creationId xmlns:a16="http://schemas.microsoft.com/office/drawing/2014/main" id="{B20FEC39-8187-D4D3-185C-18C6666814ED}"/>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7" name="Google Shape;4586;p79">
                  <a:extLst>
                    <a:ext uri="{FF2B5EF4-FFF2-40B4-BE49-F238E27FC236}">
                      <a16:creationId xmlns:a16="http://schemas.microsoft.com/office/drawing/2014/main" id="{19B3BBEA-BC73-61A0-CF56-4566DE1B9575}"/>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8" name="Google Shape;4587;p79">
                  <a:extLst>
                    <a:ext uri="{FF2B5EF4-FFF2-40B4-BE49-F238E27FC236}">
                      <a16:creationId xmlns:a16="http://schemas.microsoft.com/office/drawing/2014/main" id="{7452E112-9599-35A6-AFC1-1F21BA41E2A4}"/>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9" name="Google Shape;4588;p79">
                  <a:extLst>
                    <a:ext uri="{FF2B5EF4-FFF2-40B4-BE49-F238E27FC236}">
                      <a16:creationId xmlns:a16="http://schemas.microsoft.com/office/drawing/2014/main" id="{E3C628C3-671B-D433-72A0-4C501095EB6A}"/>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0" name="Google Shape;4589;p79">
                  <a:extLst>
                    <a:ext uri="{FF2B5EF4-FFF2-40B4-BE49-F238E27FC236}">
                      <a16:creationId xmlns:a16="http://schemas.microsoft.com/office/drawing/2014/main" id="{147818BB-7ED9-710B-5ECE-6DEA356B8F8C}"/>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1" name="Google Shape;4590;p79">
                  <a:extLst>
                    <a:ext uri="{FF2B5EF4-FFF2-40B4-BE49-F238E27FC236}">
                      <a16:creationId xmlns:a16="http://schemas.microsoft.com/office/drawing/2014/main" id="{02401652-432C-4CED-3EC8-ABF63BFFFA6C}"/>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2" name="Google Shape;4591;p79">
                  <a:extLst>
                    <a:ext uri="{FF2B5EF4-FFF2-40B4-BE49-F238E27FC236}">
                      <a16:creationId xmlns:a16="http://schemas.microsoft.com/office/drawing/2014/main" id="{7460D293-B19D-B39F-35E8-3372CB7EA920}"/>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3" name="Google Shape;4592;p79">
                  <a:extLst>
                    <a:ext uri="{FF2B5EF4-FFF2-40B4-BE49-F238E27FC236}">
                      <a16:creationId xmlns:a16="http://schemas.microsoft.com/office/drawing/2014/main" id="{8802B114-2E84-DC6D-A4CB-C7C50D3971A4}"/>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4" name="Google Shape;4593;p79">
                  <a:extLst>
                    <a:ext uri="{FF2B5EF4-FFF2-40B4-BE49-F238E27FC236}">
                      <a16:creationId xmlns:a16="http://schemas.microsoft.com/office/drawing/2014/main" id="{64B84591-537B-4F67-CD93-9DA2A1944B99}"/>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5" name="Google Shape;4594;p79">
                  <a:extLst>
                    <a:ext uri="{FF2B5EF4-FFF2-40B4-BE49-F238E27FC236}">
                      <a16:creationId xmlns:a16="http://schemas.microsoft.com/office/drawing/2014/main" id="{DB0B3C2D-B61C-BEFA-1526-3780DD2FCEF5}"/>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6" name="Google Shape;4595;p79">
                  <a:extLst>
                    <a:ext uri="{FF2B5EF4-FFF2-40B4-BE49-F238E27FC236}">
                      <a16:creationId xmlns:a16="http://schemas.microsoft.com/office/drawing/2014/main" id="{56E59DDD-562C-0B47-6765-10419809BB17}"/>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7" name="Google Shape;4596;p79">
                  <a:extLst>
                    <a:ext uri="{FF2B5EF4-FFF2-40B4-BE49-F238E27FC236}">
                      <a16:creationId xmlns:a16="http://schemas.microsoft.com/office/drawing/2014/main" id="{44F4C288-8DBB-6E14-7E01-FBBE0F4D2361}"/>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8" name="Google Shape;4597;p79">
                  <a:extLst>
                    <a:ext uri="{FF2B5EF4-FFF2-40B4-BE49-F238E27FC236}">
                      <a16:creationId xmlns:a16="http://schemas.microsoft.com/office/drawing/2014/main" id="{788F8808-3BFF-D039-2E8C-DC692759A92A}"/>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79" name="Google Shape;4598;p79">
                  <a:extLst>
                    <a:ext uri="{FF2B5EF4-FFF2-40B4-BE49-F238E27FC236}">
                      <a16:creationId xmlns:a16="http://schemas.microsoft.com/office/drawing/2014/main" id="{B6E789F1-CE97-96CC-45F3-389915FC9267}"/>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80" name="Google Shape;4599;p79">
                  <a:extLst>
                    <a:ext uri="{FF2B5EF4-FFF2-40B4-BE49-F238E27FC236}">
                      <a16:creationId xmlns:a16="http://schemas.microsoft.com/office/drawing/2014/main" id="{B73729CF-D706-EA57-173C-FA113FD941F2}"/>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25" name="Google Shape;4600;p79">
                <a:extLst>
                  <a:ext uri="{FF2B5EF4-FFF2-40B4-BE49-F238E27FC236}">
                    <a16:creationId xmlns:a16="http://schemas.microsoft.com/office/drawing/2014/main" id="{4F2CEC87-C4F9-AA6F-B621-2F6436F6C979}"/>
                  </a:ext>
                </a:extLst>
              </p:cNvPr>
              <p:cNvGrpSpPr/>
              <p:nvPr/>
            </p:nvGrpSpPr>
            <p:grpSpPr>
              <a:xfrm>
                <a:off x="4538164" y="3342061"/>
                <a:ext cx="37776" cy="32380"/>
                <a:chOff x="4538164" y="3342061"/>
                <a:chExt cx="37776" cy="32380"/>
              </a:xfrm>
            </p:grpSpPr>
            <p:sp>
              <p:nvSpPr>
                <p:cNvPr id="1462" name="Google Shape;4601;p79">
                  <a:extLst>
                    <a:ext uri="{FF2B5EF4-FFF2-40B4-BE49-F238E27FC236}">
                      <a16:creationId xmlns:a16="http://schemas.microsoft.com/office/drawing/2014/main" id="{084A2313-CF72-5C82-DFBF-0F57D3BE245D}"/>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3" name="Google Shape;4602;p79">
                  <a:extLst>
                    <a:ext uri="{FF2B5EF4-FFF2-40B4-BE49-F238E27FC236}">
                      <a16:creationId xmlns:a16="http://schemas.microsoft.com/office/drawing/2014/main" id="{6EA266C0-FC89-331B-281D-61194D979B06}"/>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26" name="Google Shape;4603;p79">
                <a:extLst>
                  <a:ext uri="{FF2B5EF4-FFF2-40B4-BE49-F238E27FC236}">
                    <a16:creationId xmlns:a16="http://schemas.microsoft.com/office/drawing/2014/main" id="{BEB532BF-E6A1-24B8-CCE4-9C81BC8EFC68}"/>
                  </a:ext>
                </a:extLst>
              </p:cNvPr>
              <p:cNvGrpSpPr/>
              <p:nvPr/>
            </p:nvGrpSpPr>
            <p:grpSpPr>
              <a:xfrm>
                <a:off x="4271383" y="3194742"/>
                <a:ext cx="37783" cy="32420"/>
                <a:chOff x="4271383" y="3194742"/>
                <a:chExt cx="37783" cy="32420"/>
              </a:xfrm>
            </p:grpSpPr>
            <p:sp>
              <p:nvSpPr>
                <p:cNvPr id="1460" name="Google Shape;4604;p79">
                  <a:extLst>
                    <a:ext uri="{FF2B5EF4-FFF2-40B4-BE49-F238E27FC236}">
                      <a16:creationId xmlns:a16="http://schemas.microsoft.com/office/drawing/2014/main" id="{418029EF-8C60-79E0-56CD-21733183C6B4}"/>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61" name="Google Shape;4605;p79">
                  <a:extLst>
                    <a:ext uri="{FF2B5EF4-FFF2-40B4-BE49-F238E27FC236}">
                      <a16:creationId xmlns:a16="http://schemas.microsoft.com/office/drawing/2014/main" id="{A611F5DB-92FE-8201-3C71-D67AFC57E552}"/>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27" name="Google Shape;4606;p79">
                <a:extLst>
                  <a:ext uri="{FF2B5EF4-FFF2-40B4-BE49-F238E27FC236}">
                    <a16:creationId xmlns:a16="http://schemas.microsoft.com/office/drawing/2014/main" id="{4411F317-FAB2-E877-C6C6-F516F6931856}"/>
                  </a:ext>
                </a:extLst>
              </p:cNvPr>
              <p:cNvGrpSpPr/>
              <p:nvPr/>
            </p:nvGrpSpPr>
            <p:grpSpPr>
              <a:xfrm>
                <a:off x="4284416" y="3084058"/>
                <a:ext cx="37783" cy="32357"/>
                <a:chOff x="4284416" y="3084058"/>
                <a:chExt cx="37783" cy="32357"/>
              </a:xfrm>
            </p:grpSpPr>
            <p:sp>
              <p:nvSpPr>
                <p:cNvPr id="1458" name="Google Shape;4607;p79">
                  <a:extLst>
                    <a:ext uri="{FF2B5EF4-FFF2-40B4-BE49-F238E27FC236}">
                      <a16:creationId xmlns:a16="http://schemas.microsoft.com/office/drawing/2014/main" id="{5573399A-0735-5E65-BBB0-97F8830EBC10}"/>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59" name="Google Shape;4608;p79">
                  <a:extLst>
                    <a:ext uri="{FF2B5EF4-FFF2-40B4-BE49-F238E27FC236}">
                      <a16:creationId xmlns:a16="http://schemas.microsoft.com/office/drawing/2014/main" id="{B134D1E1-DAA4-B87D-639C-38E55785BD0B}"/>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28" name="Google Shape;4609;p79">
                <a:extLst>
                  <a:ext uri="{FF2B5EF4-FFF2-40B4-BE49-F238E27FC236}">
                    <a16:creationId xmlns:a16="http://schemas.microsoft.com/office/drawing/2014/main" id="{4E29BC9C-CB71-0597-B95B-B8343795089C}"/>
                  </a:ext>
                </a:extLst>
              </p:cNvPr>
              <p:cNvGrpSpPr/>
              <p:nvPr/>
            </p:nvGrpSpPr>
            <p:grpSpPr>
              <a:xfrm>
                <a:off x="4478697" y="3297561"/>
                <a:ext cx="37776" cy="32451"/>
                <a:chOff x="4478697" y="3297561"/>
                <a:chExt cx="37776" cy="32451"/>
              </a:xfrm>
            </p:grpSpPr>
            <p:sp>
              <p:nvSpPr>
                <p:cNvPr id="1456" name="Google Shape;4610;p79">
                  <a:extLst>
                    <a:ext uri="{FF2B5EF4-FFF2-40B4-BE49-F238E27FC236}">
                      <a16:creationId xmlns:a16="http://schemas.microsoft.com/office/drawing/2014/main" id="{71FE1128-D4EC-D2DE-1840-0634E8EE7435}"/>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57" name="Google Shape;4611;p79">
                  <a:extLst>
                    <a:ext uri="{FF2B5EF4-FFF2-40B4-BE49-F238E27FC236}">
                      <a16:creationId xmlns:a16="http://schemas.microsoft.com/office/drawing/2014/main" id="{7CAC63C4-8149-15E3-C323-8D22362C3FBE}"/>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29" name="Google Shape;4612;p79">
                <a:extLst>
                  <a:ext uri="{FF2B5EF4-FFF2-40B4-BE49-F238E27FC236}">
                    <a16:creationId xmlns:a16="http://schemas.microsoft.com/office/drawing/2014/main" id="{9500B66D-581F-6A33-E1DE-D01CCE5FAE83}"/>
                  </a:ext>
                </a:extLst>
              </p:cNvPr>
              <p:cNvGrpSpPr/>
              <p:nvPr/>
            </p:nvGrpSpPr>
            <p:grpSpPr>
              <a:xfrm>
                <a:off x="4411813" y="3331711"/>
                <a:ext cx="37776" cy="32451"/>
                <a:chOff x="4411813" y="3331711"/>
                <a:chExt cx="37776" cy="32451"/>
              </a:xfrm>
            </p:grpSpPr>
            <p:sp>
              <p:nvSpPr>
                <p:cNvPr id="1454" name="Google Shape;4613;p79">
                  <a:extLst>
                    <a:ext uri="{FF2B5EF4-FFF2-40B4-BE49-F238E27FC236}">
                      <a16:creationId xmlns:a16="http://schemas.microsoft.com/office/drawing/2014/main" id="{5641C400-FF8E-7D71-59A6-F2B02AB55EC0}"/>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55" name="Google Shape;4614;p79">
                  <a:extLst>
                    <a:ext uri="{FF2B5EF4-FFF2-40B4-BE49-F238E27FC236}">
                      <a16:creationId xmlns:a16="http://schemas.microsoft.com/office/drawing/2014/main" id="{1F3C1299-8B53-9CCA-B2E8-7EB049DDFE41}"/>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0" name="Google Shape;4615;p79">
                <a:extLst>
                  <a:ext uri="{FF2B5EF4-FFF2-40B4-BE49-F238E27FC236}">
                    <a16:creationId xmlns:a16="http://schemas.microsoft.com/office/drawing/2014/main" id="{ADD5B5A1-440C-E776-7CDF-E93248AD2E8A}"/>
                  </a:ext>
                </a:extLst>
              </p:cNvPr>
              <p:cNvGrpSpPr/>
              <p:nvPr/>
            </p:nvGrpSpPr>
            <p:grpSpPr>
              <a:xfrm>
                <a:off x="4337984" y="3375188"/>
                <a:ext cx="37776" cy="32357"/>
                <a:chOff x="4337984" y="3375188"/>
                <a:chExt cx="37776" cy="32357"/>
              </a:xfrm>
            </p:grpSpPr>
            <p:sp>
              <p:nvSpPr>
                <p:cNvPr id="1452" name="Google Shape;4616;p79">
                  <a:extLst>
                    <a:ext uri="{FF2B5EF4-FFF2-40B4-BE49-F238E27FC236}">
                      <a16:creationId xmlns:a16="http://schemas.microsoft.com/office/drawing/2014/main" id="{80E4627B-6567-B740-79A6-C300A1C16645}"/>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53" name="Google Shape;4617;p79">
                  <a:extLst>
                    <a:ext uri="{FF2B5EF4-FFF2-40B4-BE49-F238E27FC236}">
                      <a16:creationId xmlns:a16="http://schemas.microsoft.com/office/drawing/2014/main" id="{B6E92B1C-4A1D-5A53-A4C5-F9AF85497B6B}"/>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1" name="Google Shape;4618;p79">
                <a:extLst>
                  <a:ext uri="{FF2B5EF4-FFF2-40B4-BE49-F238E27FC236}">
                    <a16:creationId xmlns:a16="http://schemas.microsoft.com/office/drawing/2014/main" id="{89BA73D6-BDBB-314D-F4A1-B8A300CEA305}"/>
                  </a:ext>
                </a:extLst>
              </p:cNvPr>
              <p:cNvGrpSpPr/>
              <p:nvPr/>
            </p:nvGrpSpPr>
            <p:grpSpPr>
              <a:xfrm>
                <a:off x="4494867" y="3090530"/>
                <a:ext cx="37878" cy="32451"/>
                <a:chOff x="4494867" y="3090530"/>
                <a:chExt cx="37878" cy="32451"/>
              </a:xfrm>
            </p:grpSpPr>
            <p:sp>
              <p:nvSpPr>
                <p:cNvPr id="1450" name="Google Shape;4619;p79">
                  <a:extLst>
                    <a:ext uri="{FF2B5EF4-FFF2-40B4-BE49-F238E27FC236}">
                      <a16:creationId xmlns:a16="http://schemas.microsoft.com/office/drawing/2014/main" id="{7BA4CCAC-B660-AB10-1F51-148F22B0ABE2}"/>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51" name="Google Shape;4620;p79">
                  <a:extLst>
                    <a:ext uri="{FF2B5EF4-FFF2-40B4-BE49-F238E27FC236}">
                      <a16:creationId xmlns:a16="http://schemas.microsoft.com/office/drawing/2014/main" id="{E3C52A73-9204-6B4E-BD2F-2DAC9C7623BE}"/>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2" name="Google Shape;4621;p79">
                <a:extLst>
                  <a:ext uri="{FF2B5EF4-FFF2-40B4-BE49-F238E27FC236}">
                    <a16:creationId xmlns:a16="http://schemas.microsoft.com/office/drawing/2014/main" id="{EEB9BFC2-3555-74C0-2FD8-0EE67B24464E}"/>
                  </a:ext>
                </a:extLst>
              </p:cNvPr>
              <p:cNvGrpSpPr/>
              <p:nvPr/>
            </p:nvGrpSpPr>
            <p:grpSpPr>
              <a:xfrm>
                <a:off x="4525124" y="3207774"/>
                <a:ext cx="37783" cy="32420"/>
                <a:chOff x="4525124" y="3207774"/>
                <a:chExt cx="37783" cy="32420"/>
              </a:xfrm>
            </p:grpSpPr>
            <p:sp>
              <p:nvSpPr>
                <p:cNvPr id="1448" name="Google Shape;4622;p79">
                  <a:extLst>
                    <a:ext uri="{FF2B5EF4-FFF2-40B4-BE49-F238E27FC236}">
                      <a16:creationId xmlns:a16="http://schemas.microsoft.com/office/drawing/2014/main" id="{0819C588-03AD-9075-E78D-255EC53B178C}"/>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49" name="Google Shape;4623;p79">
                  <a:extLst>
                    <a:ext uri="{FF2B5EF4-FFF2-40B4-BE49-F238E27FC236}">
                      <a16:creationId xmlns:a16="http://schemas.microsoft.com/office/drawing/2014/main" id="{3332EB32-008F-D19F-9172-C0069F06207A}"/>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3" name="Google Shape;4624;p79">
                <a:extLst>
                  <a:ext uri="{FF2B5EF4-FFF2-40B4-BE49-F238E27FC236}">
                    <a16:creationId xmlns:a16="http://schemas.microsoft.com/office/drawing/2014/main" id="{CD26E5DF-C990-DA8B-1F78-85CD56E48628}"/>
                  </a:ext>
                </a:extLst>
              </p:cNvPr>
              <p:cNvGrpSpPr/>
              <p:nvPr/>
            </p:nvGrpSpPr>
            <p:grpSpPr>
              <a:xfrm>
                <a:off x="4440544" y="3176479"/>
                <a:ext cx="31499" cy="26898"/>
                <a:chOff x="4440544" y="3176479"/>
                <a:chExt cx="31499" cy="26898"/>
              </a:xfrm>
            </p:grpSpPr>
            <p:sp>
              <p:nvSpPr>
                <p:cNvPr id="1446" name="Google Shape;4625;p79">
                  <a:extLst>
                    <a:ext uri="{FF2B5EF4-FFF2-40B4-BE49-F238E27FC236}">
                      <a16:creationId xmlns:a16="http://schemas.microsoft.com/office/drawing/2014/main" id="{DB113F62-37EE-7B4F-692F-B7D60F41DD90}"/>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47" name="Google Shape;4626;p79">
                  <a:extLst>
                    <a:ext uri="{FF2B5EF4-FFF2-40B4-BE49-F238E27FC236}">
                      <a16:creationId xmlns:a16="http://schemas.microsoft.com/office/drawing/2014/main" id="{A0A9D589-7315-96F4-1645-7E945516173B}"/>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4" name="Google Shape;4627;p79">
                <a:extLst>
                  <a:ext uri="{FF2B5EF4-FFF2-40B4-BE49-F238E27FC236}">
                    <a16:creationId xmlns:a16="http://schemas.microsoft.com/office/drawing/2014/main" id="{18B1FEA0-9C43-4405-406D-4D2D0B19B8D7}"/>
                  </a:ext>
                </a:extLst>
              </p:cNvPr>
              <p:cNvGrpSpPr/>
              <p:nvPr/>
            </p:nvGrpSpPr>
            <p:grpSpPr>
              <a:xfrm>
                <a:off x="4350545" y="3156400"/>
                <a:ext cx="31405" cy="27001"/>
                <a:chOff x="4350545" y="3156400"/>
                <a:chExt cx="31405" cy="27001"/>
              </a:xfrm>
            </p:grpSpPr>
            <p:sp>
              <p:nvSpPr>
                <p:cNvPr id="1444" name="Google Shape;4628;p79">
                  <a:extLst>
                    <a:ext uri="{FF2B5EF4-FFF2-40B4-BE49-F238E27FC236}">
                      <a16:creationId xmlns:a16="http://schemas.microsoft.com/office/drawing/2014/main" id="{3F7A12EB-9240-34EC-0F4D-7AC725F9B2A8}"/>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45" name="Google Shape;4629;p79">
                  <a:extLst>
                    <a:ext uri="{FF2B5EF4-FFF2-40B4-BE49-F238E27FC236}">
                      <a16:creationId xmlns:a16="http://schemas.microsoft.com/office/drawing/2014/main" id="{D9987593-0E35-653A-756B-E3A61450E12C}"/>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5" name="Google Shape;4630;p79">
                <a:extLst>
                  <a:ext uri="{FF2B5EF4-FFF2-40B4-BE49-F238E27FC236}">
                    <a16:creationId xmlns:a16="http://schemas.microsoft.com/office/drawing/2014/main" id="{1974C1DA-4DA0-1E5C-BEF6-3E1D7628016D}"/>
                  </a:ext>
                </a:extLst>
              </p:cNvPr>
              <p:cNvGrpSpPr/>
              <p:nvPr/>
            </p:nvGrpSpPr>
            <p:grpSpPr>
              <a:xfrm>
                <a:off x="4376703" y="3255058"/>
                <a:ext cx="31405" cy="27001"/>
                <a:chOff x="4376703" y="3255058"/>
                <a:chExt cx="31405" cy="27001"/>
              </a:xfrm>
            </p:grpSpPr>
            <p:sp>
              <p:nvSpPr>
                <p:cNvPr id="1442" name="Google Shape;4631;p79">
                  <a:extLst>
                    <a:ext uri="{FF2B5EF4-FFF2-40B4-BE49-F238E27FC236}">
                      <a16:creationId xmlns:a16="http://schemas.microsoft.com/office/drawing/2014/main" id="{997E0375-C182-C622-B995-C6ECE04DBD91}"/>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43" name="Google Shape;4632;p79">
                  <a:extLst>
                    <a:ext uri="{FF2B5EF4-FFF2-40B4-BE49-F238E27FC236}">
                      <a16:creationId xmlns:a16="http://schemas.microsoft.com/office/drawing/2014/main" id="{296FCC4C-30B5-BB2B-08AB-83CFB2136B39}"/>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6" name="Google Shape;4633;p79">
                <a:extLst>
                  <a:ext uri="{FF2B5EF4-FFF2-40B4-BE49-F238E27FC236}">
                    <a16:creationId xmlns:a16="http://schemas.microsoft.com/office/drawing/2014/main" id="{6FA96E33-5E6F-0C1A-79C2-656BE7B3CA56}"/>
                  </a:ext>
                </a:extLst>
              </p:cNvPr>
              <p:cNvGrpSpPr/>
              <p:nvPr/>
            </p:nvGrpSpPr>
            <p:grpSpPr>
              <a:xfrm>
                <a:off x="4331322" y="3283656"/>
                <a:ext cx="31405" cy="26945"/>
                <a:chOff x="4331322" y="3283656"/>
                <a:chExt cx="31405" cy="26945"/>
              </a:xfrm>
            </p:grpSpPr>
            <p:sp>
              <p:nvSpPr>
                <p:cNvPr id="1440" name="Google Shape;4634;p79">
                  <a:extLst>
                    <a:ext uri="{FF2B5EF4-FFF2-40B4-BE49-F238E27FC236}">
                      <a16:creationId xmlns:a16="http://schemas.microsoft.com/office/drawing/2014/main" id="{31D53B7E-DE84-7BDE-2828-C8C2FCCFD611}"/>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41" name="Google Shape;4635;p79">
                  <a:extLst>
                    <a:ext uri="{FF2B5EF4-FFF2-40B4-BE49-F238E27FC236}">
                      <a16:creationId xmlns:a16="http://schemas.microsoft.com/office/drawing/2014/main" id="{C56B40FF-74DE-8098-85D4-B7EA6742E88C}"/>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437" name="Google Shape;4636;p79">
                <a:extLst>
                  <a:ext uri="{FF2B5EF4-FFF2-40B4-BE49-F238E27FC236}">
                    <a16:creationId xmlns:a16="http://schemas.microsoft.com/office/drawing/2014/main" id="{E8017F44-F839-C6D3-876D-763EC650121D}"/>
                  </a:ext>
                </a:extLst>
              </p:cNvPr>
              <p:cNvGrpSpPr/>
              <p:nvPr/>
            </p:nvGrpSpPr>
            <p:grpSpPr>
              <a:xfrm>
                <a:off x="4380510" y="3065882"/>
                <a:ext cx="31405" cy="26938"/>
                <a:chOff x="4380510" y="3065882"/>
                <a:chExt cx="31405" cy="26938"/>
              </a:xfrm>
            </p:grpSpPr>
            <p:sp>
              <p:nvSpPr>
                <p:cNvPr id="1438" name="Google Shape;4637;p79">
                  <a:extLst>
                    <a:ext uri="{FF2B5EF4-FFF2-40B4-BE49-F238E27FC236}">
                      <a16:creationId xmlns:a16="http://schemas.microsoft.com/office/drawing/2014/main" id="{745A5007-4C55-BFD8-1492-60391952E128}"/>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39" name="Google Shape;4638;p79">
                  <a:extLst>
                    <a:ext uri="{FF2B5EF4-FFF2-40B4-BE49-F238E27FC236}">
                      <a16:creationId xmlns:a16="http://schemas.microsoft.com/office/drawing/2014/main" id="{E3958728-74B6-02FF-29B2-0BCE26FAB707}"/>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13" name="Google Shape;4639;p79">
              <a:extLst>
                <a:ext uri="{FF2B5EF4-FFF2-40B4-BE49-F238E27FC236}">
                  <a16:creationId xmlns:a16="http://schemas.microsoft.com/office/drawing/2014/main" id="{4956648D-F8A8-EB19-460C-615E8D8ADE66}"/>
                </a:ext>
              </a:extLst>
            </p:cNvPr>
            <p:cNvGrpSpPr/>
            <p:nvPr/>
          </p:nvGrpSpPr>
          <p:grpSpPr>
            <a:xfrm>
              <a:off x="4558998" y="3188237"/>
              <a:ext cx="1280131" cy="1052746"/>
              <a:chOff x="4558998" y="3188237"/>
              <a:chExt cx="1280131" cy="1052746"/>
            </a:xfrm>
          </p:grpSpPr>
          <p:sp>
            <p:nvSpPr>
              <p:cNvPr id="1004" name="Google Shape;4640;p79">
                <a:extLst>
                  <a:ext uri="{FF2B5EF4-FFF2-40B4-BE49-F238E27FC236}">
                    <a16:creationId xmlns:a16="http://schemas.microsoft.com/office/drawing/2014/main" id="{8DD71323-C895-F813-6900-61C310F1EA6B}"/>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005" name="Google Shape;4641;p79">
                <a:extLst>
                  <a:ext uri="{FF2B5EF4-FFF2-40B4-BE49-F238E27FC236}">
                    <a16:creationId xmlns:a16="http://schemas.microsoft.com/office/drawing/2014/main" id="{63471B44-1069-75A7-3D19-764981C4062D}"/>
                  </a:ext>
                </a:extLst>
              </p:cNvPr>
              <p:cNvGrpSpPr/>
              <p:nvPr/>
            </p:nvGrpSpPr>
            <p:grpSpPr>
              <a:xfrm>
                <a:off x="4579164" y="3203653"/>
                <a:ext cx="1244833" cy="1020397"/>
                <a:chOff x="4579164" y="3203653"/>
                <a:chExt cx="1244833" cy="1020397"/>
              </a:xfrm>
            </p:grpSpPr>
            <p:sp>
              <p:nvSpPr>
                <p:cNvPr id="1323" name="Google Shape;4642;p79">
                  <a:extLst>
                    <a:ext uri="{FF2B5EF4-FFF2-40B4-BE49-F238E27FC236}">
                      <a16:creationId xmlns:a16="http://schemas.microsoft.com/office/drawing/2014/main" id="{8D8DCA98-BF2F-2DB4-F0DB-7E9CFB38E78A}"/>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24" name="Google Shape;4643;p79">
                  <a:extLst>
                    <a:ext uri="{FF2B5EF4-FFF2-40B4-BE49-F238E27FC236}">
                      <a16:creationId xmlns:a16="http://schemas.microsoft.com/office/drawing/2014/main" id="{D31F9A51-FF2E-D55D-6909-5E1B612685A9}"/>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25" name="Google Shape;4644;p79">
                  <a:extLst>
                    <a:ext uri="{FF2B5EF4-FFF2-40B4-BE49-F238E27FC236}">
                      <a16:creationId xmlns:a16="http://schemas.microsoft.com/office/drawing/2014/main" id="{35CA174E-C77C-731B-DF1A-2018A6ADEDF3}"/>
                    </a:ext>
                  </a:extLst>
                </p:cNvPr>
                <p:cNvGrpSpPr/>
                <p:nvPr/>
              </p:nvGrpSpPr>
              <p:grpSpPr>
                <a:xfrm>
                  <a:off x="4579164" y="3203653"/>
                  <a:ext cx="1244833" cy="1020397"/>
                  <a:chOff x="4579164" y="3203653"/>
                  <a:chExt cx="1244833" cy="1020397"/>
                </a:xfrm>
              </p:grpSpPr>
              <p:sp>
                <p:nvSpPr>
                  <p:cNvPr id="1326" name="Google Shape;4645;p79">
                    <a:extLst>
                      <a:ext uri="{FF2B5EF4-FFF2-40B4-BE49-F238E27FC236}">
                        <a16:creationId xmlns:a16="http://schemas.microsoft.com/office/drawing/2014/main" id="{074D78CA-7767-3925-4E5E-8555CF06336D}"/>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27" name="Google Shape;4646;p79">
                    <a:extLst>
                      <a:ext uri="{FF2B5EF4-FFF2-40B4-BE49-F238E27FC236}">
                        <a16:creationId xmlns:a16="http://schemas.microsoft.com/office/drawing/2014/main" id="{AE1C34FB-0842-7552-831E-683485FB382B}"/>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28" name="Google Shape;4647;p79">
                    <a:extLst>
                      <a:ext uri="{FF2B5EF4-FFF2-40B4-BE49-F238E27FC236}">
                        <a16:creationId xmlns:a16="http://schemas.microsoft.com/office/drawing/2014/main" id="{97E4E886-53F0-E661-D2AC-9A2BDB1B688C}"/>
                      </a:ext>
                    </a:extLst>
                  </p:cNvPr>
                  <p:cNvGrpSpPr/>
                  <p:nvPr/>
                </p:nvGrpSpPr>
                <p:grpSpPr>
                  <a:xfrm>
                    <a:off x="4579164" y="3203653"/>
                    <a:ext cx="1244833" cy="1020397"/>
                    <a:chOff x="4579164" y="3203653"/>
                    <a:chExt cx="1244833" cy="1020397"/>
                  </a:xfrm>
                </p:grpSpPr>
                <p:sp>
                  <p:nvSpPr>
                    <p:cNvPr id="1329" name="Google Shape;4648;p79">
                      <a:extLst>
                        <a:ext uri="{FF2B5EF4-FFF2-40B4-BE49-F238E27FC236}">
                          <a16:creationId xmlns:a16="http://schemas.microsoft.com/office/drawing/2014/main" id="{9A2B2472-C0EC-EE46-022C-CD71C9681D0C}"/>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0" name="Google Shape;4649;p79">
                      <a:extLst>
                        <a:ext uri="{FF2B5EF4-FFF2-40B4-BE49-F238E27FC236}">
                          <a16:creationId xmlns:a16="http://schemas.microsoft.com/office/drawing/2014/main" id="{EE2C5EB7-3D40-9A63-DBF7-949A53111A6B}"/>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1" name="Google Shape;4650;p79">
                      <a:extLst>
                        <a:ext uri="{FF2B5EF4-FFF2-40B4-BE49-F238E27FC236}">
                          <a16:creationId xmlns:a16="http://schemas.microsoft.com/office/drawing/2014/main" id="{E83E02DE-586D-01FD-C0F1-90CF7360A15C}"/>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2" name="Google Shape;4651;p79">
                      <a:extLst>
                        <a:ext uri="{FF2B5EF4-FFF2-40B4-BE49-F238E27FC236}">
                          <a16:creationId xmlns:a16="http://schemas.microsoft.com/office/drawing/2014/main" id="{0B70C02A-3A56-2571-96BD-D8C359EB19C7}"/>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3" name="Google Shape;4652;p79">
                      <a:extLst>
                        <a:ext uri="{FF2B5EF4-FFF2-40B4-BE49-F238E27FC236}">
                          <a16:creationId xmlns:a16="http://schemas.microsoft.com/office/drawing/2014/main" id="{C9C4DEAA-2A56-86E6-952B-ED2D2946FF9D}"/>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4" name="Google Shape;4653;p79">
                      <a:extLst>
                        <a:ext uri="{FF2B5EF4-FFF2-40B4-BE49-F238E27FC236}">
                          <a16:creationId xmlns:a16="http://schemas.microsoft.com/office/drawing/2014/main" id="{4D25679A-A560-963C-81B3-78227E5C9074}"/>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5" name="Google Shape;4654;p79">
                      <a:extLst>
                        <a:ext uri="{FF2B5EF4-FFF2-40B4-BE49-F238E27FC236}">
                          <a16:creationId xmlns:a16="http://schemas.microsoft.com/office/drawing/2014/main" id="{F8A2EFF6-4ABB-DB94-70C2-2E2E7E785105}"/>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6" name="Google Shape;4655;p79">
                      <a:extLst>
                        <a:ext uri="{FF2B5EF4-FFF2-40B4-BE49-F238E27FC236}">
                          <a16:creationId xmlns:a16="http://schemas.microsoft.com/office/drawing/2014/main" id="{F5E5D94F-7D6B-C14D-6273-A730DD9FF4E0}"/>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37" name="Google Shape;4656;p79">
                      <a:extLst>
                        <a:ext uri="{FF2B5EF4-FFF2-40B4-BE49-F238E27FC236}">
                          <a16:creationId xmlns:a16="http://schemas.microsoft.com/office/drawing/2014/main" id="{23A449E8-0797-3753-83EA-F8921F8F9DE5}"/>
                        </a:ext>
                      </a:extLst>
                    </p:cNvPr>
                    <p:cNvGrpSpPr/>
                    <p:nvPr/>
                  </p:nvGrpSpPr>
                  <p:grpSpPr>
                    <a:xfrm>
                      <a:off x="4579164" y="3203653"/>
                      <a:ext cx="1244833" cy="1020397"/>
                      <a:chOff x="4579164" y="3203653"/>
                      <a:chExt cx="1244833" cy="1020397"/>
                    </a:xfrm>
                  </p:grpSpPr>
                  <p:sp>
                    <p:nvSpPr>
                      <p:cNvPr id="1338" name="Google Shape;4657;p79">
                        <a:extLst>
                          <a:ext uri="{FF2B5EF4-FFF2-40B4-BE49-F238E27FC236}">
                            <a16:creationId xmlns:a16="http://schemas.microsoft.com/office/drawing/2014/main" id="{BB0D5AA2-3AEC-5A7B-E9FF-AD7796BCCE0A}"/>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39" name="Google Shape;4658;p79">
                        <a:extLst>
                          <a:ext uri="{FF2B5EF4-FFF2-40B4-BE49-F238E27FC236}">
                            <a16:creationId xmlns:a16="http://schemas.microsoft.com/office/drawing/2014/main" id="{75B830DD-F003-98D9-79BD-DB54783B7C4C}"/>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0" name="Google Shape;4659;p79">
                        <a:extLst>
                          <a:ext uri="{FF2B5EF4-FFF2-40B4-BE49-F238E27FC236}">
                            <a16:creationId xmlns:a16="http://schemas.microsoft.com/office/drawing/2014/main" id="{81334C2E-F447-EF41-94AF-B914CD98B3C3}"/>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1" name="Google Shape;4660;p79">
                        <a:extLst>
                          <a:ext uri="{FF2B5EF4-FFF2-40B4-BE49-F238E27FC236}">
                            <a16:creationId xmlns:a16="http://schemas.microsoft.com/office/drawing/2014/main" id="{41611AAF-759D-51E4-4A63-5071D181925F}"/>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2" name="Google Shape;4661;p79">
                        <a:extLst>
                          <a:ext uri="{FF2B5EF4-FFF2-40B4-BE49-F238E27FC236}">
                            <a16:creationId xmlns:a16="http://schemas.microsoft.com/office/drawing/2014/main" id="{1F39E94B-997C-791A-79B2-1458022A85E9}"/>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3" name="Google Shape;4662;p79">
                        <a:extLst>
                          <a:ext uri="{FF2B5EF4-FFF2-40B4-BE49-F238E27FC236}">
                            <a16:creationId xmlns:a16="http://schemas.microsoft.com/office/drawing/2014/main" id="{9C7DB1A9-45AD-902B-2B58-6F9AD4EA908D}"/>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4" name="Google Shape;4663;p79">
                        <a:extLst>
                          <a:ext uri="{FF2B5EF4-FFF2-40B4-BE49-F238E27FC236}">
                            <a16:creationId xmlns:a16="http://schemas.microsoft.com/office/drawing/2014/main" id="{1CB51A6B-DC24-0886-DABA-EF7D35B8E872}"/>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5" name="Google Shape;4664;p79">
                        <a:extLst>
                          <a:ext uri="{FF2B5EF4-FFF2-40B4-BE49-F238E27FC236}">
                            <a16:creationId xmlns:a16="http://schemas.microsoft.com/office/drawing/2014/main" id="{5D6BA700-F043-628A-B428-E9A996EF97BA}"/>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6" name="Google Shape;4665;p79">
                        <a:extLst>
                          <a:ext uri="{FF2B5EF4-FFF2-40B4-BE49-F238E27FC236}">
                            <a16:creationId xmlns:a16="http://schemas.microsoft.com/office/drawing/2014/main" id="{E9EFEE5D-64DF-8A81-561C-C94A0B4E8970}"/>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7" name="Google Shape;4666;p79">
                        <a:extLst>
                          <a:ext uri="{FF2B5EF4-FFF2-40B4-BE49-F238E27FC236}">
                            <a16:creationId xmlns:a16="http://schemas.microsoft.com/office/drawing/2014/main" id="{1C71D843-062E-473C-4984-A92EC67FC51F}"/>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8" name="Google Shape;4667;p79">
                        <a:extLst>
                          <a:ext uri="{FF2B5EF4-FFF2-40B4-BE49-F238E27FC236}">
                            <a16:creationId xmlns:a16="http://schemas.microsoft.com/office/drawing/2014/main" id="{DE41E440-0BF4-43D4-5D96-40731E954C7C}"/>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49" name="Google Shape;4668;p79">
                        <a:extLst>
                          <a:ext uri="{FF2B5EF4-FFF2-40B4-BE49-F238E27FC236}">
                            <a16:creationId xmlns:a16="http://schemas.microsoft.com/office/drawing/2014/main" id="{2890A75B-1D62-2749-4BD1-3F9FB6148CEC}"/>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0" name="Google Shape;4669;p79">
                        <a:extLst>
                          <a:ext uri="{FF2B5EF4-FFF2-40B4-BE49-F238E27FC236}">
                            <a16:creationId xmlns:a16="http://schemas.microsoft.com/office/drawing/2014/main" id="{EDD140F7-102F-09C8-F980-D591AB7DB86A}"/>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1" name="Google Shape;4670;p79">
                        <a:extLst>
                          <a:ext uri="{FF2B5EF4-FFF2-40B4-BE49-F238E27FC236}">
                            <a16:creationId xmlns:a16="http://schemas.microsoft.com/office/drawing/2014/main" id="{DDBBFB5A-6E71-6067-C792-866C31806297}"/>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52" name="Google Shape;4671;p79">
                        <a:extLst>
                          <a:ext uri="{FF2B5EF4-FFF2-40B4-BE49-F238E27FC236}">
                            <a16:creationId xmlns:a16="http://schemas.microsoft.com/office/drawing/2014/main" id="{4C7F832A-62B2-1ED9-049A-544E37BBA06C}"/>
                          </a:ext>
                        </a:extLst>
                      </p:cNvPr>
                      <p:cNvGrpSpPr/>
                      <p:nvPr/>
                    </p:nvGrpSpPr>
                    <p:grpSpPr>
                      <a:xfrm>
                        <a:off x="4579164" y="3203653"/>
                        <a:ext cx="1244833" cy="1020397"/>
                        <a:chOff x="4579164" y="3203653"/>
                        <a:chExt cx="1244833" cy="1020397"/>
                      </a:xfrm>
                    </p:grpSpPr>
                    <p:sp>
                      <p:nvSpPr>
                        <p:cNvPr id="1353" name="Google Shape;4672;p79">
                          <a:extLst>
                            <a:ext uri="{FF2B5EF4-FFF2-40B4-BE49-F238E27FC236}">
                              <a16:creationId xmlns:a16="http://schemas.microsoft.com/office/drawing/2014/main" id="{E7B2927B-6D81-8A22-7344-F18F7F93548E}"/>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4" name="Google Shape;4673;p79">
                          <a:extLst>
                            <a:ext uri="{FF2B5EF4-FFF2-40B4-BE49-F238E27FC236}">
                              <a16:creationId xmlns:a16="http://schemas.microsoft.com/office/drawing/2014/main" id="{F96E7676-F435-32A8-162B-28702A24427D}"/>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5" name="Google Shape;4674;p79">
                          <a:extLst>
                            <a:ext uri="{FF2B5EF4-FFF2-40B4-BE49-F238E27FC236}">
                              <a16:creationId xmlns:a16="http://schemas.microsoft.com/office/drawing/2014/main" id="{0C61C0BE-A10C-6E59-DB86-EB8134D2E4E8}"/>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6" name="Google Shape;4675;p79">
                          <a:extLst>
                            <a:ext uri="{FF2B5EF4-FFF2-40B4-BE49-F238E27FC236}">
                              <a16:creationId xmlns:a16="http://schemas.microsoft.com/office/drawing/2014/main" id="{9DC15B60-0D94-EC81-FEAB-A645229EC30F}"/>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7" name="Google Shape;4676;p79">
                          <a:extLst>
                            <a:ext uri="{FF2B5EF4-FFF2-40B4-BE49-F238E27FC236}">
                              <a16:creationId xmlns:a16="http://schemas.microsoft.com/office/drawing/2014/main" id="{E1D9D8B6-1596-8E94-5D2E-9B24D7827A02}"/>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8" name="Google Shape;4677;p79">
                          <a:extLst>
                            <a:ext uri="{FF2B5EF4-FFF2-40B4-BE49-F238E27FC236}">
                              <a16:creationId xmlns:a16="http://schemas.microsoft.com/office/drawing/2014/main" id="{614EBE23-B78F-8573-576A-1AF785A6F1B8}"/>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59" name="Google Shape;4678;p79">
                          <a:extLst>
                            <a:ext uri="{FF2B5EF4-FFF2-40B4-BE49-F238E27FC236}">
                              <a16:creationId xmlns:a16="http://schemas.microsoft.com/office/drawing/2014/main" id="{72D17F58-BBF2-57E7-26A7-8EA8A7CEB4B3}"/>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0" name="Google Shape;4679;p79">
                          <a:extLst>
                            <a:ext uri="{FF2B5EF4-FFF2-40B4-BE49-F238E27FC236}">
                              <a16:creationId xmlns:a16="http://schemas.microsoft.com/office/drawing/2014/main" id="{CB20815E-EC25-3ADD-00C1-D736AAC59F9E}"/>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1" name="Google Shape;4680;p79">
                          <a:extLst>
                            <a:ext uri="{FF2B5EF4-FFF2-40B4-BE49-F238E27FC236}">
                              <a16:creationId xmlns:a16="http://schemas.microsoft.com/office/drawing/2014/main" id="{DFB4439C-B9FE-2773-3824-0DD47A23B212}"/>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2" name="Google Shape;4681;p79">
                          <a:extLst>
                            <a:ext uri="{FF2B5EF4-FFF2-40B4-BE49-F238E27FC236}">
                              <a16:creationId xmlns:a16="http://schemas.microsoft.com/office/drawing/2014/main" id="{0A93A417-3612-B952-2F99-A7AE0AA13DAF}"/>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3" name="Google Shape;4682;p79">
                          <a:extLst>
                            <a:ext uri="{FF2B5EF4-FFF2-40B4-BE49-F238E27FC236}">
                              <a16:creationId xmlns:a16="http://schemas.microsoft.com/office/drawing/2014/main" id="{CF64E50B-1B62-2B3D-DE89-6495D3B08809}"/>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4" name="Google Shape;4683;p79">
                          <a:extLst>
                            <a:ext uri="{FF2B5EF4-FFF2-40B4-BE49-F238E27FC236}">
                              <a16:creationId xmlns:a16="http://schemas.microsoft.com/office/drawing/2014/main" id="{DD140E87-5E0B-DB9A-AADE-A7A651327D32}"/>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5" name="Google Shape;4684;p79">
                          <a:extLst>
                            <a:ext uri="{FF2B5EF4-FFF2-40B4-BE49-F238E27FC236}">
                              <a16:creationId xmlns:a16="http://schemas.microsoft.com/office/drawing/2014/main" id="{20782035-DCBE-1F0C-4511-849DCA2D7FA9}"/>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6" name="Google Shape;4685;p79">
                          <a:extLst>
                            <a:ext uri="{FF2B5EF4-FFF2-40B4-BE49-F238E27FC236}">
                              <a16:creationId xmlns:a16="http://schemas.microsoft.com/office/drawing/2014/main" id="{EE1D4E4C-E973-6B68-2D55-82FA97419312}"/>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7" name="Google Shape;4686;p79">
                          <a:extLst>
                            <a:ext uri="{FF2B5EF4-FFF2-40B4-BE49-F238E27FC236}">
                              <a16:creationId xmlns:a16="http://schemas.microsoft.com/office/drawing/2014/main" id="{A9A4DF89-A88D-BA30-A1FD-8FEC8E7FB9F5}"/>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8" name="Google Shape;4687;p79">
                          <a:extLst>
                            <a:ext uri="{FF2B5EF4-FFF2-40B4-BE49-F238E27FC236}">
                              <a16:creationId xmlns:a16="http://schemas.microsoft.com/office/drawing/2014/main" id="{7ED8C30A-1DF5-8755-6059-86CFC0B4FCE5}"/>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69" name="Google Shape;4688;p79">
                          <a:extLst>
                            <a:ext uri="{FF2B5EF4-FFF2-40B4-BE49-F238E27FC236}">
                              <a16:creationId xmlns:a16="http://schemas.microsoft.com/office/drawing/2014/main" id="{520A3C92-4F70-A2FB-3DD4-C2E0A1F74136}"/>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0" name="Google Shape;4689;p79">
                          <a:extLst>
                            <a:ext uri="{FF2B5EF4-FFF2-40B4-BE49-F238E27FC236}">
                              <a16:creationId xmlns:a16="http://schemas.microsoft.com/office/drawing/2014/main" id="{254FEE37-C916-1D19-F1AF-94080249321E}"/>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1" name="Google Shape;4690;p79">
                          <a:extLst>
                            <a:ext uri="{FF2B5EF4-FFF2-40B4-BE49-F238E27FC236}">
                              <a16:creationId xmlns:a16="http://schemas.microsoft.com/office/drawing/2014/main" id="{61BBCE67-042F-B0F7-81BC-2880ED6E4C19}"/>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2" name="Google Shape;4691;p79">
                          <a:extLst>
                            <a:ext uri="{FF2B5EF4-FFF2-40B4-BE49-F238E27FC236}">
                              <a16:creationId xmlns:a16="http://schemas.microsoft.com/office/drawing/2014/main" id="{3213ED0F-3E34-CDA0-840E-D36DAB5E6FE9}"/>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3" name="Google Shape;4692;p79">
                          <a:extLst>
                            <a:ext uri="{FF2B5EF4-FFF2-40B4-BE49-F238E27FC236}">
                              <a16:creationId xmlns:a16="http://schemas.microsoft.com/office/drawing/2014/main" id="{5A5EF997-B97D-181F-CB4E-F438E2FE4852}"/>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4" name="Google Shape;4693;p79">
                          <a:extLst>
                            <a:ext uri="{FF2B5EF4-FFF2-40B4-BE49-F238E27FC236}">
                              <a16:creationId xmlns:a16="http://schemas.microsoft.com/office/drawing/2014/main" id="{65EB2399-0532-DF2A-6B4D-0A781F9B8713}"/>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5" name="Google Shape;4694;p79">
                          <a:extLst>
                            <a:ext uri="{FF2B5EF4-FFF2-40B4-BE49-F238E27FC236}">
                              <a16:creationId xmlns:a16="http://schemas.microsoft.com/office/drawing/2014/main" id="{C4B26A0B-C12B-3611-32BD-E0D97776D850}"/>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76" name="Google Shape;4695;p79">
                          <a:extLst>
                            <a:ext uri="{FF2B5EF4-FFF2-40B4-BE49-F238E27FC236}">
                              <a16:creationId xmlns:a16="http://schemas.microsoft.com/office/drawing/2014/main" id="{1B2C2A3B-28AB-45D6-3EF3-F1F7A8B45F04}"/>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77" name="Google Shape;4696;p79">
                          <a:extLst>
                            <a:ext uri="{FF2B5EF4-FFF2-40B4-BE49-F238E27FC236}">
                              <a16:creationId xmlns:a16="http://schemas.microsoft.com/office/drawing/2014/main" id="{0247B12E-96A5-D423-7C18-2B8444E274DE}"/>
                            </a:ext>
                          </a:extLst>
                        </p:cNvPr>
                        <p:cNvGrpSpPr/>
                        <p:nvPr/>
                      </p:nvGrpSpPr>
                      <p:grpSpPr>
                        <a:xfrm>
                          <a:off x="4579164" y="3203653"/>
                          <a:ext cx="1244833" cy="1020397"/>
                          <a:chOff x="4579164" y="3203653"/>
                          <a:chExt cx="1244833" cy="1020397"/>
                        </a:xfrm>
                      </p:grpSpPr>
                      <p:sp>
                        <p:nvSpPr>
                          <p:cNvPr id="1379" name="Google Shape;4697;p79">
                            <a:extLst>
                              <a:ext uri="{FF2B5EF4-FFF2-40B4-BE49-F238E27FC236}">
                                <a16:creationId xmlns:a16="http://schemas.microsoft.com/office/drawing/2014/main" id="{4FA898F1-8F4C-A66F-A0AA-08499CF27763}"/>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80" name="Google Shape;4698;p79">
                            <a:extLst>
                              <a:ext uri="{FF2B5EF4-FFF2-40B4-BE49-F238E27FC236}">
                                <a16:creationId xmlns:a16="http://schemas.microsoft.com/office/drawing/2014/main" id="{7C31D3F8-1881-6D83-02A6-81C195E502B8}"/>
                              </a:ext>
                            </a:extLst>
                          </p:cNvPr>
                          <p:cNvGrpSpPr/>
                          <p:nvPr/>
                        </p:nvGrpSpPr>
                        <p:grpSpPr>
                          <a:xfrm>
                            <a:off x="4579164" y="3203653"/>
                            <a:ext cx="1244833" cy="1020397"/>
                            <a:chOff x="4579164" y="3203653"/>
                            <a:chExt cx="1244833" cy="1020397"/>
                          </a:xfrm>
                        </p:grpSpPr>
                        <p:sp>
                          <p:nvSpPr>
                            <p:cNvPr id="1381" name="Google Shape;4699;p79">
                              <a:extLst>
                                <a:ext uri="{FF2B5EF4-FFF2-40B4-BE49-F238E27FC236}">
                                  <a16:creationId xmlns:a16="http://schemas.microsoft.com/office/drawing/2014/main" id="{9669FF05-5DC2-FCA3-066C-F8800BA7BE72}"/>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2" name="Google Shape;4700;p79">
                              <a:extLst>
                                <a:ext uri="{FF2B5EF4-FFF2-40B4-BE49-F238E27FC236}">
                                  <a16:creationId xmlns:a16="http://schemas.microsoft.com/office/drawing/2014/main" id="{53B762D5-DA35-9093-314D-916B9E62680E}"/>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3" name="Google Shape;4701;p79">
                              <a:extLst>
                                <a:ext uri="{FF2B5EF4-FFF2-40B4-BE49-F238E27FC236}">
                                  <a16:creationId xmlns:a16="http://schemas.microsoft.com/office/drawing/2014/main" id="{A2F01550-CDE1-3606-88D6-C19A113BF502}"/>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4" name="Google Shape;4702;p79">
                              <a:extLst>
                                <a:ext uri="{FF2B5EF4-FFF2-40B4-BE49-F238E27FC236}">
                                  <a16:creationId xmlns:a16="http://schemas.microsoft.com/office/drawing/2014/main" id="{BC89E3AC-4E47-914A-EDF6-622FE664FA04}"/>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5" name="Google Shape;4703;p79">
                              <a:extLst>
                                <a:ext uri="{FF2B5EF4-FFF2-40B4-BE49-F238E27FC236}">
                                  <a16:creationId xmlns:a16="http://schemas.microsoft.com/office/drawing/2014/main" id="{5A9E453F-52B5-D2D7-54A2-D96D062578A0}"/>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6" name="Google Shape;4704;p79">
                              <a:extLst>
                                <a:ext uri="{FF2B5EF4-FFF2-40B4-BE49-F238E27FC236}">
                                  <a16:creationId xmlns:a16="http://schemas.microsoft.com/office/drawing/2014/main" id="{C3539A42-0B95-95E5-103F-F182433BF1C6}"/>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87" name="Google Shape;4705;p79">
                              <a:extLst>
                                <a:ext uri="{FF2B5EF4-FFF2-40B4-BE49-F238E27FC236}">
                                  <a16:creationId xmlns:a16="http://schemas.microsoft.com/office/drawing/2014/main" id="{AAA9B414-6E0B-1F9C-3723-24AE662CDEF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388" name="Google Shape;4706;p79">
                              <a:extLst>
                                <a:ext uri="{FF2B5EF4-FFF2-40B4-BE49-F238E27FC236}">
                                  <a16:creationId xmlns:a16="http://schemas.microsoft.com/office/drawing/2014/main" id="{C1668C72-0521-9700-BC25-FE60DB49C54A}"/>
                                </a:ext>
                              </a:extLst>
                            </p:cNvPr>
                            <p:cNvGrpSpPr/>
                            <p:nvPr/>
                          </p:nvGrpSpPr>
                          <p:grpSpPr>
                            <a:xfrm>
                              <a:off x="4579164" y="3203653"/>
                              <a:ext cx="1244833" cy="1020397"/>
                              <a:chOff x="4579164" y="3203653"/>
                              <a:chExt cx="1244833" cy="1020397"/>
                            </a:xfrm>
                          </p:grpSpPr>
                          <p:sp>
                            <p:nvSpPr>
                              <p:cNvPr id="1392" name="Google Shape;4707;p79">
                                <a:extLst>
                                  <a:ext uri="{FF2B5EF4-FFF2-40B4-BE49-F238E27FC236}">
                                    <a16:creationId xmlns:a16="http://schemas.microsoft.com/office/drawing/2014/main" id="{35963D46-4A89-C316-91E0-38E95CFB6E06}"/>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3" name="Google Shape;4708;p79">
                                <a:extLst>
                                  <a:ext uri="{FF2B5EF4-FFF2-40B4-BE49-F238E27FC236}">
                                    <a16:creationId xmlns:a16="http://schemas.microsoft.com/office/drawing/2014/main" id="{78D394FD-9818-ACD4-C5BF-5120AF1F6E7C}"/>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4" name="Google Shape;4709;p79">
                                <a:extLst>
                                  <a:ext uri="{FF2B5EF4-FFF2-40B4-BE49-F238E27FC236}">
                                    <a16:creationId xmlns:a16="http://schemas.microsoft.com/office/drawing/2014/main" id="{A501A8DC-E464-FD78-BD2B-CA05AED4D990}"/>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5" name="Google Shape;4710;p79">
                                <a:extLst>
                                  <a:ext uri="{FF2B5EF4-FFF2-40B4-BE49-F238E27FC236}">
                                    <a16:creationId xmlns:a16="http://schemas.microsoft.com/office/drawing/2014/main" id="{B4344540-D751-51D2-0D75-546ABD360429}"/>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6" name="Google Shape;4711;p79">
                                <a:extLst>
                                  <a:ext uri="{FF2B5EF4-FFF2-40B4-BE49-F238E27FC236}">
                                    <a16:creationId xmlns:a16="http://schemas.microsoft.com/office/drawing/2014/main" id="{52DF6DCE-B556-8D6B-1004-6D65183FC583}"/>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7" name="Google Shape;4712;p79">
                                <a:extLst>
                                  <a:ext uri="{FF2B5EF4-FFF2-40B4-BE49-F238E27FC236}">
                                    <a16:creationId xmlns:a16="http://schemas.microsoft.com/office/drawing/2014/main" id="{37E81CD6-D0BB-E534-40CA-E4D9B63ED1D1}"/>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8" name="Google Shape;4713;p79">
                                <a:extLst>
                                  <a:ext uri="{FF2B5EF4-FFF2-40B4-BE49-F238E27FC236}">
                                    <a16:creationId xmlns:a16="http://schemas.microsoft.com/office/drawing/2014/main" id="{03E73F88-22BB-154D-8267-1ED6F3BA507F}"/>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9" name="Google Shape;4714;p79">
                                <a:extLst>
                                  <a:ext uri="{FF2B5EF4-FFF2-40B4-BE49-F238E27FC236}">
                                    <a16:creationId xmlns:a16="http://schemas.microsoft.com/office/drawing/2014/main" id="{7C8400D5-2BDB-9ED6-4CFC-EEF79DB75092}"/>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0" name="Google Shape;4715;p79">
                                <a:extLst>
                                  <a:ext uri="{FF2B5EF4-FFF2-40B4-BE49-F238E27FC236}">
                                    <a16:creationId xmlns:a16="http://schemas.microsoft.com/office/drawing/2014/main" id="{9EC4A59D-7F60-A3E3-0AF7-DF83A4E3CD1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1" name="Google Shape;4716;p79">
                                <a:extLst>
                                  <a:ext uri="{FF2B5EF4-FFF2-40B4-BE49-F238E27FC236}">
                                    <a16:creationId xmlns:a16="http://schemas.microsoft.com/office/drawing/2014/main" id="{DBDC018F-46C4-BF06-5A50-B16FF1403518}"/>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2" name="Google Shape;4717;p79">
                                <a:extLst>
                                  <a:ext uri="{FF2B5EF4-FFF2-40B4-BE49-F238E27FC236}">
                                    <a16:creationId xmlns:a16="http://schemas.microsoft.com/office/drawing/2014/main" id="{99ECE739-8EE2-46B9-505F-18D728B303B9}"/>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3" name="Google Shape;4718;p79">
                                <a:extLst>
                                  <a:ext uri="{FF2B5EF4-FFF2-40B4-BE49-F238E27FC236}">
                                    <a16:creationId xmlns:a16="http://schemas.microsoft.com/office/drawing/2014/main" id="{0962B8E2-334B-315E-2037-BE0BC8D7C1F7}"/>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4" name="Google Shape;4719;p79">
                                <a:extLst>
                                  <a:ext uri="{FF2B5EF4-FFF2-40B4-BE49-F238E27FC236}">
                                    <a16:creationId xmlns:a16="http://schemas.microsoft.com/office/drawing/2014/main" id="{EEA3BB22-F612-DBD3-2193-0D453E6349D4}"/>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405" name="Google Shape;4720;p79">
                                <a:extLst>
                                  <a:ext uri="{FF2B5EF4-FFF2-40B4-BE49-F238E27FC236}">
                                    <a16:creationId xmlns:a16="http://schemas.microsoft.com/office/drawing/2014/main" id="{FB8ACE5D-0775-431A-B7EE-DE1678701B3E}"/>
                                  </a:ext>
                                </a:extLst>
                              </p:cNvPr>
                              <p:cNvGrpSpPr/>
                              <p:nvPr/>
                            </p:nvGrpSpPr>
                            <p:grpSpPr>
                              <a:xfrm>
                                <a:off x="4579164" y="3203653"/>
                                <a:ext cx="1244833" cy="1020397"/>
                                <a:chOff x="4579164" y="3203653"/>
                                <a:chExt cx="1244833" cy="1020397"/>
                              </a:xfrm>
                            </p:grpSpPr>
                            <p:sp>
                              <p:nvSpPr>
                                <p:cNvPr id="1406" name="Google Shape;4721;p79">
                                  <a:extLst>
                                    <a:ext uri="{FF2B5EF4-FFF2-40B4-BE49-F238E27FC236}">
                                      <a16:creationId xmlns:a16="http://schemas.microsoft.com/office/drawing/2014/main" id="{3374CF3F-AF0D-8BFA-9AAD-16E7614721F6}"/>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7" name="Google Shape;4722;p79">
                                  <a:extLst>
                                    <a:ext uri="{FF2B5EF4-FFF2-40B4-BE49-F238E27FC236}">
                                      <a16:creationId xmlns:a16="http://schemas.microsoft.com/office/drawing/2014/main" id="{123DCB97-8A0F-DAE5-F6C3-C9E3D1085520}"/>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8" name="Google Shape;4723;p79">
                                  <a:extLst>
                                    <a:ext uri="{FF2B5EF4-FFF2-40B4-BE49-F238E27FC236}">
                                      <a16:creationId xmlns:a16="http://schemas.microsoft.com/office/drawing/2014/main" id="{6F39899A-A474-B5E6-4360-90AA29A7F578}"/>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09" name="Google Shape;4724;p79">
                                  <a:extLst>
                                    <a:ext uri="{FF2B5EF4-FFF2-40B4-BE49-F238E27FC236}">
                                      <a16:creationId xmlns:a16="http://schemas.microsoft.com/office/drawing/2014/main" id="{0F0C6BE2-B1FB-A9A0-7E42-DCB3465ACD8F}"/>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0" name="Google Shape;4725;p79">
                                  <a:extLst>
                                    <a:ext uri="{FF2B5EF4-FFF2-40B4-BE49-F238E27FC236}">
                                      <a16:creationId xmlns:a16="http://schemas.microsoft.com/office/drawing/2014/main" id="{B695A572-CDDA-3E6C-2CF8-06E6A278DF1C}"/>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1" name="Google Shape;4726;p79">
                                  <a:extLst>
                                    <a:ext uri="{FF2B5EF4-FFF2-40B4-BE49-F238E27FC236}">
                                      <a16:creationId xmlns:a16="http://schemas.microsoft.com/office/drawing/2014/main" id="{623AC45A-000F-6ADD-9BE6-7269C37CBD65}"/>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2" name="Google Shape;4727;p79">
                                  <a:extLst>
                                    <a:ext uri="{FF2B5EF4-FFF2-40B4-BE49-F238E27FC236}">
                                      <a16:creationId xmlns:a16="http://schemas.microsoft.com/office/drawing/2014/main" id="{A4AE4D04-F872-3F63-E985-C2CAACC79D64}"/>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413" name="Google Shape;4728;p79">
                                  <a:extLst>
                                    <a:ext uri="{FF2B5EF4-FFF2-40B4-BE49-F238E27FC236}">
                                      <a16:creationId xmlns:a16="http://schemas.microsoft.com/office/drawing/2014/main" id="{E3CA8027-78B0-FECC-E2C2-051BF1F80AB6}"/>
                                    </a:ext>
                                  </a:extLst>
                                </p:cNvPr>
                                <p:cNvGrpSpPr/>
                                <p:nvPr/>
                              </p:nvGrpSpPr>
                              <p:grpSpPr>
                                <a:xfrm>
                                  <a:off x="4579164" y="3203653"/>
                                  <a:ext cx="1244833" cy="1020397"/>
                                  <a:chOff x="4579164" y="3203653"/>
                                  <a:chExt cx="1244833" cy="1020397"/>
                                </a:xfrm>
                              </p:grpSpPr>
                              <p:sp>
                                <p:nvSpPr>
                                  <p:cNvPr id="1414" name="Google Shape;4729;p79">
                                    <a:extLst>
                                      <a:ext uri="{FF2B5EF4-FFF2-40B4-BE49-F238E27FC236}">
                                        <a16:creationId xmlns:a16="http://schemas.microsoft.com/office/drawing/2014/main" id="{19A267A3-71FE-8A86-A761-81D56F5B660F}"/>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5" name="Google Shape;4730;p79">
                                    <a:extLst>
                                      <a:ext uri="{FF2B5EF4-FFF2-40B4-BE49-F238E27FC236}">
                                        <a16:creationId xmlns:a16="http://schemas.microsoft.com/office/drawing/2014/main" id="{713C5559-8805-3730-FC47-3AFB8968B2EF}"/>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6" name="Google Shape;4731;p79">
                                    <a:extLst>
                                      <a:ext uri="{FF2B5EF4-FFF2-40B4-BE49-F238E27FC236}">
                                        <a16:creationId xmlns:a16="http://schemas.microsoft.com/office/drawing/2014/main" id="{1AAEEA1B-ABF3-9974-604A-89CFA7E82E4D}"/>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7" name="Google Shape;4732;p79">
                                    <a:extLst>
                                      <a:ext uri="{FF2B5EF4-FFF2-40B4-BE49-F238E27FC236}">
                                        <a16:creationId xmlns:a16="http://schemas.microsoft.com/office/drawing/2014/main" id="{81A6333E-4D49-0C3D-3D7E-413CDA35AA6A}"/>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18" name="Google Shape;4733;p79">
                                    <a:extLst>
                                      <a:ext uri="{FF2B5EF4-FFF2-40B4-BE49-F238E27FC236}">
                                        <a16:creationId xmlns:a16="http://schemas.microsoft.com/office/drawing/2014/main" id="{CBC1B575-03D2-79C2-FBE4-DC581C58B637}"/>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419" name="Google Shape;4734;p79">
                                    <a:extLst>
                                      <a:ext uri="{FF2B5EF4-FFF2-40B4-BE49-F238E27FC236}">
                                        <a16:creationId xmlns:a16="http://schemas.microsoft.com/office/drawing/2014/main" id="{2EA4363B-3319-D37F-A065-A4AB1F2E0401}"/>
                                      </a:ext>
                                    </a:extLst>
                                  </p:cNvPr>
                                  <p:cNvGrpSpPr/>
                                  <p:nvPr/>
                                </p:nvGrpSpPr>
                                <p:grpSpPr>
                                  <a:xfrm>
                                    <a:off x="4579164" y="3203653"/>
                                    <a:ext cx="1244833" cy="1020397"/>
                                    <a:chOff x="4579164" y="3203653"/>
                                    <a:chExt cx="1244833" cy="1020397"/>
                                  </a:xfrm>
                                </p:grpSpPr>
                                <p:sp>
                                  <p:nvSpPr>
                                    <p:cNvPr id="1420" name="Google Shape;4735;p79">
                                      <a:extLst>
                                        <a:ext uri="{FF2B5EF4-FFF2-40B4-BE49-F238E27FC236}">
                                          <a16:creationId xmlns:a16="http://schemas.microsoft.com/office/drawing/2014/main" id="{9977BBC2-9825-2608-85E7-0E5D8D4A1F54}"/>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21" name="Google Shape;4736;p79">
                                      <a:extLst>
                                        <a:ext uri="{FF2B5EF4-FFF2-40B4-BE49-F238E27FC236}">
                                          <a16:creationId xmlns:a16="http://schemas.microsoft.com/office/drawing/2014/main" id="{B1A5BE53-A0EC-83EA-B637-E58932F4763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22" name="Google Shape;4737;p79">
                                      <a:extLst>
                                        <a:ext uri="{FF2B5EF4-FFF2-40B4-BE49-F238E27FC236}">
                                          <a16:creationId xmlns:a16="http://schemas.microsoft.com/office/drawing/2014/main" id="{76879237-DE1E-1DD0-BD3F-A16F09C8093F}"/>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423" name="Google Shape;4738;p79">
                                      <a:extLst>
                                        <a:ext uri="{FF2B5EF4-FFF2-40B4-BE49-F238E27FC236}">
                                          <a16:creationId xmlns:a16="http://schemas.microsoft.com/office/drawing/2014/main" id="{95784C82-2DE7-27A8-5D4C-9439DFE998B8}"/>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grpSp>
                        <p:sp>
                          <p:nvSpPr>
                            <p:cNvPr id="1389" name="Google Shape;4739;p79">
                              <a:extLst>
                                <a:ext uri="{FF2B5EF4-FFF2-40B4-BE49-F238E27FC236}">
                                  <a16:creationId xmlns:a16="http://schemas.microsoft.com/office/drawing/2014/main" id="{1DAF3FE2-B995-75DE-5FF2-2B50F9F151E1}"/>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0" name="Google Shape;4740;p79">
                              <a:extLst>
                                <a:ext uri="{FF2B5EF4-FFF2-40B4-BE49-F238E27FC236}">
                                  <a16:creationId xmlns:a16="http://schemas.microsoft.com/office/drawing/2014/main" id="{78A6E2A6-366C-AA20-109A-034B117C4C09}"/>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91" name="Google Shape;4741;p79">
                              <a:extLst>
                                <a:ext uri="{FF2B5EF4-FFF2-40B4-BE49-F238E27FC236}">
                                  <a16:creationId xmlns:a16="http://schemas.microsoft.com/office/drawing/2014/main" id="{A5C5F674-A8C2-1C80-13FD-EA9B84D5738A}"/>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sp>
                      <p:nvSpPr>
                        <p:cNvPr id="1378" name="Google Shape;4742;p79">
                          <a:extLst>
                            <a:ext uri="{FF2B5EF4-FFF2-40B4-BE49-F238E27FC236}">
                              <a16:creationId xmlns:a16="http://schemas.microsoft.com/office/drawing/2014/main" id="{9ACC0B7F-9D50-AC77-867C-36B9EAD294D7}"/>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grpSp>
          </p:grpSp>
          <p:grpSp>
            <p:nvGrpSpPr>
              <p:cNvPr id="1006" name="Google Shape;4743;p79">
                <a:extLst>
                  <a:ext uri="{FF2B5EF4-FFF2-40B4-BE49-F238E27FC236}">
                    <a16:creationId xmlns:a16="http://schemas.microsoft.com/office/drawing/2014/main" id="{E401B6DD-F880-42DF-8CC7-AED36CEF618E}"/>
                  </a:ext>
                </a:extLst>
              </p:cNvPr>
              <p:cNvGrpSpPr/>
              <p:nvPr/>
            </p:nvGrpSpPr>
            <p:grpSpPr>
              <a:xfrm>
                <a:off x="4595437" y="3598775"/>
                <a:ext cx="37776" cy="32451"/>
                <a:chOff x="4595437" y="3598775"/>
                <a:chExt cx="37776" cy="32451"/>
              </a:xfrm>
            </p:grpSpPr>
            <p:sp>
              <p:nvSpPr>
                <p:cNvPr id="1321" name="Google Shape;4744;p79">
                  <a:extLst>
                    <a:ext uri="{FF2B5EF4-FFF2-40B4-BE49-F238E27FC236}">
                      <a16:creationId xmlns:a16="http://schemas.microsoft.com/office/drawing/2014/main" id="{98262B1E-9CDD-5DD1-C01E-00654BD03DB2}"/>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22" name="Google Shape;4745;p79">
                  <a:extLst>
                    <a:ext uri="{FF2B5EF4-FFF2-40B4-BE49-F238E27FC236}">
                      <a16:creationId xmlns:a16="http://schemas.microsoft.com/office/drawing/2014/main" id="{B51A3490-D416-BBEF-573F-EBB5ABE6D097}"/>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07" name="Google Shape;4746;p79">
                <a:extLst>
                  <a:ext uri="{FF2B5EF4-FFF2-40B4-BE49-F238E27FC236}">
                    <a16:creationId xmlns:a16="http://schemas.microsoft.com/office/drawing/2014/main" id="{CAF05DE4-DB71-E287-0DF3-5BBF9E5E319B}"/>
                  </a:ext>
                </a:extLst>
              </p:cNvPr>
              <p:cNvGrpSpPr/>
              <p:nvPr/>
            </p:nvGrpSpPr>
            <p:grpSpPr>
              <a:xfrm>
                <a:off x="4641864" y="3524443"/>
                <a:ext cx="37776" cy="32380"/>
                <a:chOff x="4641864" y="3524443"/>
                <a:chExt cx="37776" cy="32380"/>
              </a:xfrm>
            </p:grpSpPr>
            <p:sp>
              <p:nvSpPr>
                <p:cNvPr id="1319" name="Google Shape;4747;p79">
                  <a:extLst>
                    <a:ext uri="{FF2B5EF4-FFF2-40B4-BE49-F238E27FC236}">
                      <a16:creationId xmlns:a16="http://schemas.microsoft.com/office/drawing/2014/main" id="{3D68F8D8-9FED-EB68-AD9A-11174A794C9A}"/>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20" name="Google Shape;4748;p79">
                  <a:extLst>
                    <a:ext uri="{FF2B5EF4-FFF2-40B4-BE49-F238E27FC236}">
                      <a16:creationId xmlns:a16="http://schemas.microsoft.com/office/drawing/2014/main" id="{31E9B65E-56BF-5BCF-9798-4D936637B570}"/>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08" name="Google Shape;4749;p79">
                <a:extLst>
                  <a:ext uri="{FF2B5EF4-FFF2-40B4-BE49-F238E27FC236}">
                    <a16:creationId xmlns:a16="http://schemas.microsoft.com/office/drawing/2014/main" id="{AD9D5C20-D18B-3CE1-D723-0994BAE463F0}"/>
                  </a:ext>
                </a:extLst>
              </p:cNvPr>
              <p:cNvGrpSpPr/>
              <p:nvPr/>
            </p:nvGrpSpPr>
            <p:grpSpPr>
              <a:xfrm>
                <a:off x="4648431" y="3893901"/>
                <a:ext cx="37776" cy="32357"/>
                <a:chOff x="4648431" y="3893901"/>
                <a:chExt cx="37776" cy="32357"/>
              </a:xfrm>
            </p:grpSpPr>
            <p:sp>
              <p:nvSpPr>
                <p:cNvPr id="1317" name="Google Shape;4750;p79">
                  <a:extLst>
                    <a:ext uri="{FF2B5EF4-FFF2-40B4-BE49-F238E27FC236}">
                      <a16:creationId xmlns:a16="http://schemas.microsoft.com/office/drawing/2014/main" id="{A98FA638-CD8C-1B8B-6011-C4316B4C1589}"/>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18" name="Google Shape;4751;p79">
                  <a:extLst>
                    <a:ext uri="{FF2B5EF4-FFF2-40B4-BE49-F238E27FC236}">
                      <a16:creationId xmlns:a16="http://schemas.microsoft.com/office/drawing/2014/main" id="{F01E8431-3E8F-BEFC-CAA8-BB32A4BEB4C1}"/>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09" name="Google Shape;4752;p79">
                <a:extLst>
                  <a:ext uri="{FF2B5EF4-FFF2-40B4-BE49-F238E27FC236}">
                    <a16:creationId xmlns:a16="http://schemas.microsoft.com/office/drawing/2014/main" id="{50B64076-3A34-1FF8-0542-4615482A8C6A}"/>
                  </a:ext>
                </a:extLst>
              </p:cNvPr>
              <p:cNvGrpSpPr/>
              <p:nvPr/>
            </p:nvGrpSpPr>
            <p:grpSpPr>
              <a:xfrm>
                <a:off x="4567752" y="3722908"/>
                <a:ext cx="37870" cy="32380"/>
                <a:chOff x="4567752" y="3722908"/>
                <a:chExt cx="37870" cy="32380"/>
              </a:xfrm>
            </p:grpSpPr>
            <p:sp>
              <p:nvSpPr>
                <p:cNvPr id="1315" name="Google Shape;4753;p79">
                  <a:extLst>
                    <a:ext uri="{FF2B5EF4-FFF2-40B4-BE49-F238E27FC236}">
                      <a16:creationId xmlns:a16="http://schemas.microsoft.com/office/drawing/2014/main" id="{D4E651AE-1432-AEE3-4110-83EC80E83C5F}"/>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16" name="Google Shape;4754;p79">
                  <a:extLst>
                    <a:ext uri="{FF2B5EF4-FFF2-40B4-BE49-F238E27FC236}">
                      <a16:creationId xmlns:a16="http://schemas.microsoft.com/office/drawing/2014/main" id="{A14A7800-215E-5147-3F39-75A0814D1E85}"/>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0" name="Google Shape;4755;p79">
                <a:extLst>
                  <a:ext uri="{FF2B5EF4-FFF2-40B4-BE49-F238E27FC236}">
                    <a16:creationId xmlns:a16="http://schemas.microsoft.com/office/drawing/2014/main" id="{65FF0ACA-9BE9-EDD5-E351-6CDE64F2DE85}"/>
                  </a:ext>
                </a:extLst>
              </p:cNvPr>
              <p:cNvGrpSpPr/>
              <p:nvPr/>
            </p:nvGrpSpPr>
            <p:grpSpPr>
              <a:xfrm>
                <a:off x="4617506" y="3652052"/>
                <a:ext cx="37783" cy="32357"/>
                <a:chOff x="4617506" y="3652052"/>
                <a:chExt cx="37783" cy="32357"/>
              </a:xfrm>
            </p:grpSpPr>
            <p:sp>
              <p:nvSpPr>
                <p:cNvPr id="1313" name="Google Shape;4756;p79">
                  <a:extLst>
                    <a:ext uri="{FF2B5EF4-FFF2-40B4-BE49-F238E27FC236}">
                      <a16:creationId xmlns:a16="http://schemas.microsoft.com/office/drawing/2014/main" id="{4AAE997B-E59C-F856-892B-0EC91F824A35}"/>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14" name="Google Shape;4757;p79">
                  <a:extLst>
                    <a:ext uri="{FF2B5EF4-FFF2-40B4-BE49-F238E27FC236}">
                      <a16:creationId xmlns:a16="http://schemas.microsoft.com/office/drawing/2014/main" id="{907AE6FF-58BF-7C32-DB1A-96FCA6B4DA11}"/>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1" name="Google Shape;4758;p79">
                <a:extLst>
                  <a:ext uri="{FF2B5EF4-FFF2-40B4-BE49-F238E27FC236}">
                    <a16:creationId xmlns:a16="http://schemas.microsoft.com/office/drawing/2014/main" id="{49E08063-C971-41B0-D836-50B32DE9F1A7}"/>
                  </a:ext>
                </a:extLst>
              </p:cNvPr>
              <p:cNvGrpSpPr/>
              <p:nvPr/>
            </p:nvGrpSpPr>
            <p:grpSpPr>
              <a:xfrm>
                <a:off x="4739005" y="3554149"/>
                <a:ext cx="37870" cy="32357"/>
                <a:chOff x="4739005" y="3554149"/>
                <a:chExt cx="37870" cy="32357"/>
              </a:xfrm>
            </p:grpSpPr>
            <p:sp>
              <p:nvSpPr>
                <p:cNvPr id="1311" name="Google Shape;4759;p79">
                  <a:extLst>
                    <a:ext uri="{FF2B5EF4-FFF2-40B4-BE49-F238E27FC236}">
                      <a16:creationId xmlns:a16="http://schemas.microsoft.com/office/drawing/2014/main" id="{BF7C978B-B40F-77E2-235D-8E613C3A0A87}"/>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12" name="Google Shape;4760;p79">
                  <a:extLst>
                    <a:ext uri="{FF2B5EF4-FFF2-40B4-BE49-F238E27FC236}">
                      <a16:creationId xmlns:a16="http://schemas.microsoft.com/office/drawing/2014/main" id="{11EDEFA5-A590-4B6D-651E-B0A778552B0A}"/>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2" name="Google Shape;4761;p79">
                <a:extLst>
                  <a:ext uri="{FF2B5EF4-FFF2-40B4-BE49-F238E27FC236}">
                    <a16:creationId xmlns:a16="http://schemas.microsoft.com/office/drawing/2014/main" id="{AA3A2287-71CB-FA1C-3426-71A9C6728B45}"/>
                  </a:ext>
                </a:extLst>
              </p:cNvPr>
              <p:cNvGrpSpPr/>
              <p:nvPr/>
            </p:nvGrpSpPr>
            <p:grpSpPr>
              <a:xfrm>
                <a:off x="4806557" y="3630258"/>
                <a:ext cx="37776" cy="32364"/>
                <a:chOff x="4806557" y="3630258"/>
                <a:chExt cx="37776" cy="32364"/>
              </a:xfrm>
            </p:grpSpPr>
            <p:sp>
              <p:nvSpPr>
                <p:cNvPr id="1309" name="Google Shape;4762;p79">
                  <a:extLst>
                    <a:ext uri="{FF2B5EF4-FFF2-40B4-BE49-F238E27FC236}">
                      <a16:creationId xmlns:a16="http://schemas.microsoft.com/office/drawing/2014/main" id="{D9039AF8-7510-E9DF-6348-9C592724AB87}"/>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10" name="Google Shape;4763;p79">
                  <a:extLst>
                    <a:ext uri="{FF2B5EF4-FFF2-40B4-BE49-F238E27FC236}">
                      <a16:creationId xmlns:a16="http://schemas.microsoft.com/office/drawing/2014/main" id="{6DC5BA8C-45E0-6ED2-63F6-C7C0ABEA948B}"/>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3" name="Google Shape;4764;p79">
                <a:extLst>
                  <a:ext uri="{FF2B5EF4-FFF2-40B4-BE49-F238E27FC236}">
                    <a16:creationId xmlns:a16="http://schemas.microsoft.com/office/drawing/2014/main" id="{72717BC2-70B4-7B10-8921-798DC0B6C0FA}"/>
                  </a:ext>
                </a:extLst>
              </p:cNvPr>
              <p:cNvGrpSpPr/>
              <p:nvPr/>
            </p:nvGrpSpPr>
            <p:grpSpPr>
              <a:xfrm>
                <a:off x="4737007" y="4004357"/>
                <a:ext cx="37870" cy="32357"/>
                <a:chOff x="4737007" y="4004357"/>
                <a:chExt cx="37870" cy="32357"/>
              </a:xfrm>
            </p:grpSpPr>
            <p:sp>
              <p:nvSpPr>
                <p:cNvPr id="1307" name="Google Shape;4765;p79">
                  <a:extLst>
                    <a:ext uri="{FF2B5EF4-FFF2-40B4-BE49-F238E27FC236}">
                      <a16:creationId xmlns:a16="http://schemas.microsoft.com/office/drawing/2014/main" id="{F0FE150A-6BC4-74C5-75B0-8084A4CE1095}"/>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08" name="Google Shape;4766;p79">
                  <a:extLst>
                    <a:ext uri="{FF2B5EF4-FFF2-40B4-BE49-F238E27FC236}">
                      <a16:creationId xmlns:a16="http://schemas.microsoft.com/office/drawing/2014/main" id="{D9CA59F9-6DAA-9EAF-B501-D28867ADE805}"/>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4" name="Google Shape;4767;p79">
                <a:extLst>
                  <a:ext uri="{FF2B5EF4-FFF2-40B4-BE49-F238E27FC236}">
                    <a16:creationId xmlns:a16="http://schemas.microsoft.com/office/drawing/2014/main" id="{498D16BB-C6EB-71D6-6610-D7AF8E2C0397}"/>
                  </a:ext>
                </a:extLst>
              </p:cNvPr>
              <p:cNvGrpSpPr/>
              <p:nvPr/>
            </p:nvGrpSpPr>
            <p:grpSpPr>
              <a:xfrm>
                <a:off x="4773634" y="4208627"/>
                <a:ext cx="37776" cy="32357"/>
                <a:chOff x="4773634" y="4208627"/>
                <a:chExt cx="37776" cy="32357"/>
              </a:xfrm>
            </p:grpSpPr>
            <p:sp>
              <p:nvSpPr>
                <p:cNvPr id="1305" name="Google Shape;4768;p79">
                  <a:extLst>
                    <a:ext uri="{FF2B5EF4-FFF2-40B4-BE49-F238E27FC236}">
                      <a16:creationId xmlns:a16="http://schemas.microsoft.com/office/drawing/2014/main" id="{DC78A71C-C696-66B3-1AF5-9D8AB1BDF22A}"/>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06" name="Google Shape;4769;p79">
                  <a:extLst>
                    <a:ext uri="{FF2B5EF4-FFF2-40B4-BE49-F238E27FC236}">
                      <a16:creationId xmlns:a16="http://schemas.microsoft.com/office/drawing/2014/main" id="{E792FCA8-E4C4-8C44-2405-A29AAD43CF98}"/>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5" name="Google Shape;4770;p79">
                <a:extLst>
                  <a:ext uri="{FF2B5EF4-FFF2-40B4-BE49-F238E27FC236}">
                    <a16:creationId xmlns:a16="http://schemas.microsoft.com/office/drawing/2014/main" id="{911BAEB4-885A-5DE0-576D-7848961BEA5A}"/>
                  </a:ext>
                </a:extLst>
              </p:cNvPr>
              <p:cNvGrpSpPr/>
              <p:nvPr/>
            </p:nvGrpSpPr>
            <p:grpSpPr>
              <a:xfrm>
                <a:off x="4888282" y="4074764"/>
                <a:ext cx="37776" cy="32451"/>
                <a:chOff x="4888282" y="4074764"/>
                <a:chExt cx="37776" cy="32451"/>
              </a:xfrm>
            </p:grpSpPr>
            <p:sp>
              <p:nvSpPr>
                <p:cNvPr id="1303" name="Google Shape;4771;p79">
                  <a:extLst>
                    <a:ext uri="{FF2B5EF4-FFF2-40B4-BE49-F238E27FC236}">
                      <a16:creationId xmlns:a16="http://schemas.microsoft.com/office/drawing/2014/main" id="{E888F6AC-E6D5-1DC2-A7D7-4E3BF6A0838D}"/>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04" name="Google Shape;4772;p79">
                  <a:extLst>
                    <a:ext uri="{FF2B5EF4-FFF2-40B4-BE49-F238E27FC236}">
                      <a16:creationId xmlns:a16="http://schemas.microsoft.com/office/drawing/2014/main" id="{3A30EA93-8EAE-8A08-F849-E68378CC18D7}"/>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6" name="Google Shape;4773;p79">
                <a:extLst>
                  <a:ext uri="{FF2B5EF4-FFF2-40B4-BE49-F238E27FC236}">
                    <a16:creationId xmlns:a16="http://schemas.microsoft.com/office/drawing/2014/main" id="{CD890522-D291-0A88-7A9B-68EE5FF32997}"/>
                  </a:ext>
                </a:extLst>
              </p:cNvPr>
              <p:cNvGrpSpPr/>
              <p:nvPr/>
            </p:nvGrpSpPr>
            <p:grpSpPr>
              <a:xfrm>
                <a:off x="4901315" y="3804271"/>
                <a:ext cx="37776" cy="32364"/>
                <a:chOff x="4901315" y="3804271"/>
                <a:chExt cx="37776" cy="32364"/>
              </a:xfrm>
            </p:grpSpPr>
            <p:sp>
              <p:nvSpPr>
                <p:cNvPr id="1301" name="Google Shape;4774;p79">
                  <a:extLst>
                    <a:ext uri="{FF2B5EF4-FFF2-40B4-BE49-F238E27FC236}">
                      <a16:creationId xmlns:a16="http://schemas.microsoft.com/office/drawing/2014/main" id="{0F9C44D6-66ED-861A-83F3-586F30AC3811}"/>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02" name="Google Shape;4775;p79">
                  <a:extLst>
                    <a:ext uri="{FF2B5EF4-FFF2-40B4-BE49-F238E27FC236}">
                      <a16:creationId xmlns:a16="http://schemas.microsoft.com/office/drawing/2014/main" id="{0ECC6F36-818C-288E-8B58-E7F78ED7D249}"/>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7" name="Google Shape;4776;p79">
                <a:extLst>
                  <a:ext uri="{FF2B5EF4-FFF2-40B4-BE49-F238E27FC236}">
                    <a16:creationId xmlns:a16="http://schemas.microsoft.com/office/drawing/2014/main" id="{411F7CB8-EC0B-D6D9-7A60-800C88133AC8}"/>
                  </a:ext>
                </a:extLst>
              </p:cNvPr>
              <p:cNvGrpSpPr/>
              <p:nvPr/>
            </p:nvGrpSpPr>
            <p:grpSpPr>
              <a:xfrm>
                <a:off x="4866394" y="3715035"/>
                <a:ext cx="37846" cy="32357"/>
                <a:chOff x="4866394" y="3715035"/>
                <a:chExt cx="37846" cy="32357"/>
              </a:xfrm>
            </p:grpSpPr>
            <p:sp>
              <p:nvSpPr>
                <p:cNvPr id="1299" name="Google Shape;4777;p79">
                  <a:extLst>
                    <a:ext uri="{FF2B5EF4-FFF2-40B4-BE49-F238E27FC236}">
                      <a16:creationId xmlns:a16="http://schemas.microsoft.com/office/drawing/2014/main" id="{66DEB6D6-631F-1F1F-5133-434E4561FCDA}"/>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300" name="Google Shape;4778;p79">
                  <a:extLst>
                    <a:ext uri="{FF2B5EF4-FFF2-40B4-BE49-F238E27FC236}">
                      <a16:creationId xmlns:a16="http://schemas.microsoft.com/office/drawing/2014/main" id="{E0D527F2-0995-74CE-6D56-025298205914}"/>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8" name="Google Shape;4779;p79">
                <a:extLst>
                  <a:ext uri="{FF2B5EF4-FFF2-40B4-BE49-F238E27FC236}">
                    <a16:creationId xmlns:a16="http://schemas.microsoft.com/office/drawing/2014/main" id="{78B9C1FD-90A1-DE7A-89BE-8E82E695DCAC}"/>
                  </a:ext>
                </a:extLst>
              </p:cNvPr>
              <p:cNvGrpSpPr/>
              <p:nvPr/>
            </p:nvGrpSpPr>
            <p:grpSpPr>
              <a:xfrm>
                <a:off x="4979233" y="3839798"/>
                <a:ext cx="37878" cy="32420"/>
                <a:chOff x="4979233" y="3839798"/>
                <a:chExt cx="37878" cy="32420"/>
              </a:xfrm>
            </p:grpSpPr>
            <p:sp>
              <p:nvSpPr>
                <p:cNvPr id="1297" name="Google Shape;4780;p79">
                  <a:extLst>
                    <a:ext uri="{FF2B5EF4-FFF2-40B4-BE49-F238E27FC236}">
                      <a16:creationId xmlns:a16="http://schemas.microsoft.com/office/drawing/2014/main" id="{3C225494-B975-1E8D-5684-D7D41EF19586}"/>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98" name="Google Shape;4781;p79">
                  <a:extLst>
                    <a:ext uri="{FF2B5EF4-FFF2-40B4-BE49-F238E27FC236}">
                      <a16:creationId xmlns:a16="http://schemas.microsoft.com/office/drawing/2014/main" id="{2D6551CE-DE8B-C52A-B4C6-BE603188045A}"/>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19" name="Google Shape;4782;p79">
                <a:extLst>
                  <a:ext uri="{FF2B5EF4-FFF2-40B4-BE49-F238E27FC236}">
                    <a16:creationId xmlns:a16="http://schemas.microsoft.com/office/drawing/2014/main" id="{35F5438B-D427-FB66-4FE0-749C29532F71}"/>
                  </a:ext>
                </a:extLst>
              </p:cNvPr>
              <p:cNvGrpSpPr/>
              <p:nvPr/>
            </p:nvGrpSpPr>
            <p:grpSpPr>
              <a:xfrm>
                <a:off x="4790662" y="3679147"/>
                <a:ext cx="37783" cy="32380"/>
                <a:chOff x="4790662" y="3679147"/>
                <a:chExt cx="37783" cy="32380"/>
              </a:xfrm>
            </p:grpSpPr>
            <p:sp>
              <p:nvSpPr>
                <p:cNvPr id="1295" name="Google Shape;4783;p79">
                  <a:extLst>
                    <a:ext uri="{FF2B5EF4-FFF2-40B4-BE49-F238E27FC236}">
                      <a16:creationId xmlns:a16="http://schemas.microsoft.com/office/drawing/2014/main" id="{9F6ED088-7107-29D7-F455-D2F9CDD6D1D5}"/>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96" name="Google Shape;4784;p79">
                  <a:extLst>
                    <a:ext uri="{FF2B5EF4-FFF2-40B4-BE49-F238E27FC236}">
                      <a16:creationId xmlns:a16="http://schemas.microsoft.com/office/drawing/2014/main" id="{88574B0C-B8D5-F835-7AF2-52D25A397624}"/>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0" name="Google Shape;4785;p79">
                <a:extLst>
                  <a:ext uri="{FF2B5EF4-FFF2-40B4-BE49-F238E27FC236}">
                    <a16:creationId xmlns:a16="http://schemas.microsoft.com/office/drawing/2014/main" id="{4F0B3E76-3AEF-E214-B4DD-DD4335E10EA1}"/>
                  </a:ext>
                </a:extLst>
              </p:cNvPr>
              <p:cNvGrpSpPr/>
              <p:nvPr/>
            </p:nvGrpSpPr>
            <p:grpSpPr>
              <a:xfrm>
                <a:off x="4857263" y="3557861"/>
                <a:ext cx="37776" cy="32357"/>
                <a:chOff x="4857263" y="3557861"/>
                <a:chExt cx="37776" cy="32357"/>
              </a:xfrm>
            </p:grpSpPr>
            <p:sp>
              <p:nvSpPr>
                <p:cNvPr id="1293" name="Google Shape;4786;p79">
                  <a:extLst>
                    <a:ext uri="{FF2B5EF4-FFF2-40B4-BE49-F238E27FC236}">
                      <a16:creationId xmlns:a16="http://schemas.microsoft.com/office/drawing/2014/main" id="{270C8D78-FDBA-5E5B-6551-EA388387C09A}"/>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94" name="Google Shape;4787;p79">
                  <a:extLst>
                    <a:ext uri="{FF2B5EF4-FFF2-40B4-BE49-F238E27FC236}">
                      <a16:creationId xmlns:a16="http://schemas.microsoft.com/office/drawing/2014/main" id="{DF9B3966-3DAF-6B40-5944-0FBA69D989E7}"/>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1" name="Google Shape;4788;p79">
                <a:extLst>
                  <a:ext uri="{FF2B5EF4-FFF2-40B4-BE49-F238E27FC236}">
                    <a16:creationId xmlns:a16="http://schemas.microsoft.com/office/drawing/2014/main" id="{551F98C0-EE51-2E8D-45D9-40D8B99B10DC}"/>
                  </a:ext>
                </a:extLst>
              </p:cNvPr>
              <p:cNvGrpSpPr/>
              <p:nvPr/>
            </p:nvGrpSpPr>
            <p:grpSpPr>
              <a:xfrm>
                <a:off x="4883902" y="3648033"/>
                <a:ext cx="37783" cy="32380"/>
                <a:chOff x="4883902" y="3648033"/>
                <a:chExt cx="37783" cy="32380"/>
              </a:xfrm>
            </p:grpSpPr>
            <p:sp>
              <p:nvSpPr>
                <p:cNvPr id="1291" name="Google Shape;4789;p79">
                  <a:extLst>
                    <a:ext uri="{FF2B5EF4-FFF2-40B4-BE49-F238E27FC236}">
                      <a16:creationId xmlns:a16="http://schemas.microsoft.com/office/drawing/2014/main" id="{9ED54BA1-987B-2674-CBD9-B9A1A2C4D72E}"/>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92" name="Google Shape;4790;p79">
                  <a:extLst>
                    <a:ext uri="{FF2B5EF4-FFF2-40B4-BE49-F238E27FC236}">
                      <a16:creationId xmlns:a16="http://schemas.microsoft.com/office/drawing/2014/main" id="{C16C5279-AB41-44E2-1827-0B544D36E2D8}"/>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2" name="Google Shape;4791;p79">
                <a:extLst>
                  <a:ext uri="{FF2B5EF4-FFF2-40B4-BE49-F238E27FC236}">
                    <a16:creationId xmlns:a16="http://schemas.microsoft.com/office/drawing/2014/main" id="{77C04D17-DACA-D550-7FE8-483CAE4D3263}"/>
                  </a:ext>
                </a:extLst>
              </p:cNvPr>
              <p:cNvGrpSpPr/>
              <p:nvPr/>
            </p:nvGrpSpPr>
            <p:grpSpPr>
              <a:xfrm>
                <a:off x="4907780" y="3347220"/>
                <a:ext cx="37878" cy="32357"/>
                <a:chOff x="4907780" y="3347220"/>
                <a:chExt cx="37878" cy="32357"/>
              </a:xfrm>
            </p:grpSpPr>
            <p:sp>
              <p:nvSpPr>
                <p:cNvPr id="1289" name="Google Shape;4792;p79">
                  <a:extLst>
                    <a:ext uri="{FF2B5EF4-FFF2-40B4-BE49-F238E27FC236}">
                      <a16:creationId xmlns:a16="http://schemas.microsoft.com/office/drawing/2014/main" id="{51B2D629-95B2-B219-01AC-17D021316FF4}"/>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90" name="Google Shape;4793;p79">
                  <a:extLst>
                    <a:ext uri="{FF2B5EF4-FFF2-40B4-BE49-F238E27FC236}">
                      <a16:creationId xmlns:a16="http://schemas.microsoft.com/office/drawing/2014/main" id="{96C04104-0F57-E65E-959D-186E4052EFC4}"/>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3" name="Google Shape;4794;p79">
                <a:extLst>
                  <a:ext uri="{FF2B5EF4-FFF2-40B4-BE49-F238E27FC236}">
                    <a16:creationId xmlns:a16="http://schemas.microsoft.com/office/drawing/2014/main" id="{C70C9FCF-47DF-16A9-51CE-ECE7E8ABE7BA}"/>
                  </a:ext>
                </a:extLst>
              </p:cNvPr>
              <p:cNvGrpSpPr/>
              <p:nvPr/>
            </p:nvGrpSpPr>
            <p:grpSpPr>
              <a:xfrm>
                <a:off x="5065048" y="3738150"/>
                <a:ext cx="37783" cy="32364"/>
                <a:chOff x="5065048" y="3738150"/>
                <a:chExt cx="37783" cy="32364"/>
              </a:xfrm>
            </p:grpSpPr>
            <p:sp>
              <p:nvSpPr>
                <p:cNvPr id="1287" name="Google Shape;4795;p79">
                  <a:extLst>
                    <a:ext uri="{FF2B5EF4-FFF2-40B4-BE49-F238E27FC236}">
                      <a16:creationId xmlns:a16="http://schemas.microsoft.com/office/drawing/2014/main" id="{3E2D0B5F-797E-4321-2305-3811BBFDAE55}"/>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88" name="Google Shape;4796;p79">
                  <a:extLst>
                    <a:ext uri="{FF2B5EF4-FFF2-40B4-BE49-F238E27FC236}">
                      <a16:creationId xmlns:a16="http://schemas.microsoft.com/office/drawing/2014/main" id="{71E761D5-8595-B82E-6765-FA9EB9C8C384}"/>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4" name="Google Shape;4797;p79">
                <a:extLst>
                  <a:ext uri="{FF2B5EF4-FFF2-40B4-BE49-F238E27FC236}">
                    <a16:creationId xmlns:a16="http://schemas.microsoft.com/office/drawing/2014/main" id="{452398F0-15D5-4AE4-6EA7-14D0DC092E17}"/>
                  </a:ext>
                </a:extLst>
              </p:cNvPr>
              <p:cNvGrpSpPr/>
              <p:nvPr/>
            </p:nvGrpSpPr>
            <p:grpSpPr>
              <a:xfrm>
                <a:off x="5071616" y="3284615"/>
                <a:ext cx="37783" cy="32357"/>
                <a:chOff x="5071616" y="3284615"/>
                <a:chExt cx="37783" cy="32357"/>
              </a:xfrm>
            </p:grpSpPr>
            <p:sp>
              <p:nvSpPr>
                <p:cNvPr id="1285" name="Google Shape;4798;p79">
                  <a:extLst>
                    <a:ext uri="{FF2B5EF4-FFF2-40B4-BE49-F238E27FC236}">
                      <a16:creationId xmlns:a16="http://schemas.microsoft.com/office/drawing/2014/main" id="{5FDE1109-1C1F-7922-F2E8-B871BAFD0454}"/>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86" name="Google Shape;4799;p79">
                  <a:extLst>
                    <a:ext uri="{FF2B5EF4-FFF2-40B4-BE49-F238E27FC236}">
                      <a16:creationId xmlns:a16="http://schemas.microsoft.com/office/drawing/2014/main" id="{DFE2A57E-31D2-7EC7-47EC-08120B20912E}"/>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5" name="Google Shape;4800;p79">
                <a:extLst>
                  <a:ext uri="{FF2B5EF4-FFF2-40B4-BE49-F238E27FC236}">
                    <a16:creationId xmlns:a16="http://schemas.microsoft.com/office/drawing/2014/main" id="{82C27D4C-87B7-ED46-45B6-1E2E83AEA8E6}"/>
                  </a:ext>
                </a:extLst>
              </p:cNvPr>
              <p:cNvGrpSpPr/>
              <p:nvPr/>
            </p:nvGrpSpPr>
            <p:grpSpPr>
              <a:xfrm>
                <a:off x="5389291" y="3759921"/>
                <a:ext cx="37783" cy="32380"/>
                <a:chOff x="5389291" y="3759921"/>
                <a:chExt cx="37783" cy="32380"/>
              </a:xfrm>
            </p:grpSpPr>
            <p:sp>
              <p:nvSpPr>
                <p:cNvPr id="1283" name="Google Shape;4801;p79">
                  <a:extLst>
                    <a:ext uri="{FF2B5EF4-FFF2-40B4-BE49-F238E27FC236}">
                      <a16:creationId xmlns:a16="http://schemas.microsoft.com/office/drawing/2014/main" id="{DA63444C-3387-8E6D-168F-C2F8FD6E4DFC}"/>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84" name="Google Shape;4802;p79">
                  <a:extLst>
                    <a:ext uri="{FF2B5EF4-FFF2-40B4-BE49-F238E27FC236}">
                      <a16:creationId xmlns:a16="http://schemas.microsoft.com/office/drawing/2014/main" id="{7C71F0A9-E86A-E799-8F37-8850D1EFABFB}"/>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6" name="Google Shape;4803;p79">
                <a:extLst>
                  <a:ext uri="{FF2B5EF4-FFF2-40B4-BE49-F238E27FC236}">
                    <a16:creationId xmlns:a16="http://schemas.microsoft.com/office/drawing/2014/main" id="{985F113A-81F0-6F53-2B8D-DA9DF00BE8D7}"/>
                  </a:ext>
                </a:extLst>
              </p:cNvPr>
              <p:cNvGrpSpPr/>
              <p:nvPr/>
            </p:nvGrpSpPr>
            <p:grpSpPr>
              <a:xfrm>
                <a:off x="5431534" y="3632932"/>
                <a:ext cx="37878" cy="32451"/>
                <a:chOff x="5431534" y="3632932"/>
                <a:chExt cx="37878" cy="32451"/>
              </a:xfrm>
            </p:grpSpPr>
            <p:sp>
              <p:nvSpPr>
                <p:cNvPr id="1281" name="Google Shape;4804;p79">
                  <a:extLst>
                    <a:ext uri="{FF2B5EF4-FFF2-40B4-BE49-F238E27FC236}">
                      <a16:creationId xmlns:a16="http://schemas.microsoft.com/office/drawing/2014/main" id="{6E47F783-6CE6-037A-5FAE-52877609F6F9}"/>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82" name="Google Shape;4805;p79">
                  <a:extLst>
                    <a:ext uri="{FF2B5EF4-FFF2-40B4-BE49-F238E27FC236}">
                      <a16:creationId xmlns:a16="http://schemas.microsoft.com/office/drawing/2014/main" id="{EBDE176A-42A1-8088-8A13-A585F3944F90}"/>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7" name="Google Shape;4806;p79">
                <a:extLst>
                  <a:ext uri="{FF2B5EF4-FFF2-40B4-BE49-F238E27FC236}">
                    <a16:creationId xmlns:a16="http://schemas.microsoft.com/office/drawing/2014/main" id="{7DA9345A-379A-AC8A-0024-34D62587FC51}"/>
                  </a:ext>
                </a:extLst>
              </p:cNvPr>
              <p:cNvGrpSpPr/>
              <p:nvPr/>
            </p:nvGrpSpPr>
            <p:grpSpPr>
              <a:xfrm>
                <a:off x="5540755" y="3544829"/>
                <a:ext cx="37783" cy="32357"/>
                <a:chOff x="5540755" y="3544829"/>
                <a:chExt cx="37783" cy="32357"/>
              </a:xfrm>
            </p:grpSpPr>
            <p:sp>
              <p:nvSpPr>
                <p:cNvPr id="1279" name="Google Shape;4807;p79">
                  <a:extLst>
                    <a:ext uri="{FF2B5EF4-FFF2-40B4-BE49-F238E27FC236}">
                      <a16:creationId xmlns:a16="http://schemas.microsoft.com/office/drawing/2014/main" id="{C204CDF6-DF5D-7BD0-FC05-DA21FE8C6CFD}"/>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80" name="Google Shape;4808;p79">
                  <a:extLst>
                    <a:ext uri="{FF2B5EF4-FFF2-40B4-BE49-F238E27FC236}">
                      <a16:creationId xmlns:a16="http://schemas.microsoft.com/office/drawing/2014/main" id="{A90424CD-FF67-DEC3-A42E-4DEA67B1C7F0}"/>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8" name="Google Shape;4809;p79">
                <a:extLst>
                  <a:ext uri="{FF2B5EF4-FFF2-40B4-BE49-F238E27FC236}">
                    <a16:creationId xmlns:a16="http://schemas.microsoft.com/office/drawing/2014/main" id="{10233AA7-C9A5-B648-6EF4-546B86A2A604}"/>
                  </a:ext>
                </a:extLst>
              </p:cNvPr>
              <p:cNvGrpSpPr/>
              <p:nvPr/>
            </p:nvGrpSpPr>
            <p:grpSpPr>
              <a:xfrm>
                <a:off x="5579293" y="3412107"/>
                <a:ext cx="37776" cy="32357"/>
                <a:chOff x="5579293" y="3412107"/>
                <a:chExt cx="37776" cy="32357"/>
              </a:xfrm>
            </p:grpSpPr>
            <p:sp>
              <p:nvSpPr>
                <p:cNvPr id="1277" name="Google Shape;4810;p79">
                  <a:extLst>
                    <a:ext uri="{FF2B5EF4-FFF2-40B4-BE49-F238E27FC236}">
                      <a16:creationId xmlns:a16="http://schemas.microsoft.com/office/drawing/2014/main" id="{02FAB63C-B47C-A2A1-0D56-CF3B70964204}"/>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78" name="Google Shape;4811;p79">
                  <a:extLst>
                    <a:ext uri="{FF2B5EF4-FFF2-40B4-BE49-F238E27FC236}">
                      <a16:creationId xmlns:a16="http://schemas.microsoft.com/office/drawing/2014/main" id="{18FF48AF-3B05-DB8C-F10F-233FD2901732}"/>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29" name="Google Shape;4812;p79">
                <a:extLst>
                  <a:ext uri="{FF2B5EF4-FFF2-40B4-BE49-F238E27FC236}">
                    <a16:creationId xmlns:a16="http://schemas.microsoft.com/office/drawing/2014/main" id="{29625818-C2B9-9187-F0D6-39E02892402D}"/>
                  </a:ext>
                </a:extLst>
              </p:cNvPr>
              <p:cNvGrpSpPr/>
              <p:nvPr/>
            </p:nvGrpSpPr>
            <p:grpSpPr>
              <a:xfrm>
                <a:off x="5801346" y="3284615"/>
                <a:ext cx="37783" cy="32357"/>
                <a:chOff x="5801346" y="3284615"/>
                <a:chExt cx="37783" cy="32357"/>
              </a:xfrm>
            </p:grpSpPr>
            <p:sp>
              <p:nvSpPr>
                <p:cNvPr id="1275" name="Google Shape;4813;p79">
                  <a:extLst>
                    <a:ext uri="{FF2B5EF4-FFF2-40B4-BE49-F238E27FC236}">
                      <a16:creationId xmlns:a16="http://schemas.microsoft.com/office/drawing/2014/main" id="{19A60AFB-45CE-99E6-89C1-1E1A159D2213}"/>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76" name="Google Shape;4814;p79">
                  <a:extLst>
                    <a:ext uri="{FF2B5EF4-FFF2-40B4-BE49-F238E27FC236}">
                      <a16:creationId xmlns:a16="http://schemas.microsoft.com/office/drawing/2014/main" id="{E3E8C6A6-8823-CEC0-08E0-9FAA2DDBDDA4}"/>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0" name="Google Shape;4815;p79">
                <a:extLst>
                  <a:ext uri="{FF2B5EF4-FFF2-40B4-BE49-F238E27FC236}">
                    <a16:creationId xmlns:a16="http://schemas.microsoft.com/office/drawing/2014/main" id="{A8C04EDA-4685-2ADA-685A-4DEF8FDF9E84}"/>
                  </a:ext>
                </a:extLst>
              </p:cNvPr>
              <p:cNvGrpSpPr/>
              <p:nvPr/>
            </p:nvGrpSpPr>
            <p:grpSpPr>
              <a:xfrm>
                <a:off x="5763578" y="3399067"/>
                <a:ext cx="37776" cy="32364"/>
                <a:chOff x="5763578" y="3399067"/>
                <a:chExt cx="37776" cy="32364"/>
              </a:xfrm>
            </p:grpSpPr>
            <p:sp>
              <p:nvSpPr>
                <p:cNvPr id="1273" name="Google Shape;4816;p79">
                  <a:extLst>
                    <a:ext uri="{FF2B5EF4-FFF2-40B4-BE49-F238E27FC236}">
                      <a16:creationId xmlns:a16="http://schemas.microsoft.com/office/drawing/2014/main" id="{E439E169-C112-12DA-90B2-988D49E1BC1B}"/>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74" name="Google Shape;4817;p79">
                  <a:extLst>
                    <a:ext uri="{FF2B5EF4-FFF2-40B4-BE49-F238E27FC236}">
                      <a16:creationId xmlns:a16="http://schemas.microsoft.com/office/drawing/2014/main" id="{E3B3F8FE-4CF1-6968-494B-8F8C258EF9C9}"/>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1" name="Google Shape;4818;p79">
                <a:extLst>
                  <a:ext uri="{FF2B5EF4-FFF2-40B4-BE49-F238E27FC236}">
                    <a16:creationId xmlns:a16="http://schemas.microsoft.com/office/drawing/2014/main" id="{AE89C09F-4DCC-39D4-2DDA-4BB7ABD00008}"/>
                  </a:ext>
                </a:extLst>
              </p:cNvPr>
              <p:cNvGrpSpPr/>
              <p:nvPr/>
            </p:nvGrpSpPr>
            <p:grpSpPr>
              <a:xfrm>
                <a:off x="5395858" y="3230952"/>
                <a:ext cx="37776" cy="32364"/>
                <a:chOff x="5395858" y="3230952"/>
                <a:chExt cx="37776" cy="32364"/>
              </a:xfrm>
            </p:grpSpPr>
            <p:sp>
              <p:nvSpPr>
                <p:cNvPr id="1271" name="Google Shape;4819;p79">
                  <a:extLst>
                    <a:ext uri="{FF2B5EF4-FFF2-40B4-BE49-F238E27FC236}">
                      <a16:creationId xmlns:a16="http://schemas.microsoft.com/office/drawing/2014/main" id="{B5AA6E04-60C0-B1EE-2E50-631A9AF5B438}"/>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72" name="Google Shape;4820;p79">
                  <a:extLst>
                    <a:ext uri="{FF2B5EF4-FFF2-40B4-BE49-F238E27FC236}">
                      <a16:creationId xmlns:a16="http://schemas.microsoft.com/office/drawing/2014/main" id="{7E425912-B236-0FC6-21C0-55CA6DE22FA4}"/>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2" name="Google Shape;4821;p79">
                <a:extLst>
                  <a:ext uri="{FF2B5EF4-FFF2-40B4-BE49-F238E27FC236}">
                    <a16:creationId xmlns:a16="http://schemas.microsoft.com/office/drawing/2014/main" id="{18555BFD-8344-6FF9-43FB-BC242CC58AF6}"/>
                  </a:ext>
                </a:extLst>
              </p:cNvPr>
              <p:cNvGrpSpPr/>
              <p:nvPr/>
            </p:nvGrpSpPr>
            <p:grpSpPr>
              <a:xfrm>
                <a:off x="5264088" y="3188237"/>
                <a:ext cx="37776" cy="32357"/>
                <a:chOff x="5264088" y="3188237"/>
                <a:chExt cx="37776" cy="32357"/>
              </a:xfrm>
            </p:grpSpPr>
            <p:sp>
              <p:nvSpPr>
                <p:cNvPr id="1269" name="Google Shape;4822;p79">
                  <a:extLst>
                    <a:ext uri="{FF2B5EF4-FFF2-40B4-BE49-F238E27FC236}">
                      <a16:creationId xmlns:a16="http://schemas.microsoft.com/office/drawing/2014/main" id="{3BC0C983-9D9D-F7A6-DA98-D3C8C432ED56}"/>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70" name="Google Shape;4823;p79">
                  <a:extLst>
                    <a:ext uri="{FF2B5EF4-FFF2-40B4-BE49-F238E27FC236}">
                      <a16:creationId xmlns:a16="http://schemas.microsoft.com/office/drawing/2014/main" id="{06016344-1D0B-4EEF-FD22-CEF7B4FFC762}"/>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3" name="Google Shape;4824;p79">
                <a:extLst>
                  <a:ext uri="{FF2B5EF4-FFF2-40B4-BE49-F238E27FC236}">
                    <a16:creationId xmlns:a16="http://schemas.microsoft.com/office/drawing/2014/main" id="{A97AB00C-9513-AA53-E35D-0E9E78D0ADBD}"/>
                  </a:ext>
                </a:extLst>
              </p:cNvPr>
              <p:cNvGrpSpPr/>
              <p:nvPr/>
            </p:nvGrpSpPr>
            <p:grpSpPr>
              <a:xfrm>
                <a:off x="5585758" y="3237425"/>
                <a:ext cx="37878" cy="32357"/>
                <a:chOff x="5585758" y="3237425"/>
                <a:chExt cx="37878" cy="32357"/>
              </a:xfrm>
            </p:grpSpPr>
            <p:sp>
              <p:nvSpPr>
                <p:cNvPr id="1267" name="Google Shape;4825;p79">
                  <a:extLst>
                    <a:ext uri="{FF2B5EF4-FFF2-40B4-BE49-F238E27FC236}">
                      <a16:creationId xmlns:a16="http://schemas.microsoft.com/office/drawing/2014/main" id="{0369A1BC-6E53-4044-71AF-C705B6D71CD7}"/>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68" name="Google Shape;4826;p79">
                  <a:extLst>
                    <a:ext uri="{FF2B5EF4-FFF2-40B4-BE49-F238E27FC236}">
                      <a16:creationId xmlns:a16="http://schemas.microsoft.com/office/drawing/2014/main" id="{3DABC197-2017-6386-2BBF-D9438E64DA55}"/>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4" name="Google Shape;4827;p79">
                <a:extLst>
                  <a:ext uri="{FF2B5EF4-FFF2-40B4-BE49-F238E27FC236}">
                    <a16:creationId xmlns:a16="http://schemas.microsoft.com/office/drawing/2014/main" id="{0FE589B2-33D9-C5F2-A793-CF25C1DE5A0E}"/>
                  </a:ext>
                </a:extLst>
              </p:cNvPr>
              <p:cNvGrpSpPr/>
              <p:nvPr/>
            </p:nvGrpSpPr>
            <p:grpSpPr>
              <a:xfrm>
                <a:off x="4874196" y="3291088"/>
                <a:ext cx="37878" cy="32451"/>
                <a:chOff x="4874196" y="3291088"/>
                <a:chExt cx="37878" cy="32451"/>
              </a:xfrm>
            </p:grpSpPr>
            <p:sp>
              <p:nvSpPr>
                <p:cNvPr id="1265" name="Google Shape;4828;p79">
                  <a:extLst>
                    <a:ext uri="{FF2B5EF4-FFF2-40B4-BE49-F238E27FC236}">
                      <a16:creationId xmlns:a16="http://schemas.microsoft.com/office/drawing/2014/main" id="{0C665FE1-21BC-D089-566F-EFDB4B6C59BC}"/>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66" name="Google Shape;4829;p79">
                  <a:extLst>
                    <a:ext uri="{FF2B5EF4-FFF2-40B4-BE49-F238E27FC236}">
                      <a16:creationId xmlns:a16="http://schemas.microsoft.com/office/drawing/2014/main" id="{279DE987-94EA-E91A-8B7D-311AEDF9F5CC}"/>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5" name="Google Shape;4830;p79">
                <a:extLst>
                  <a:ext uri="{FF2B5EF4-FFF2-40B4-BE49-F238E27FC236}">
                    <a16:creationId xmlns:a16="http://schemas.microsoft.com/office/drawing/2014/main" id="{8EFBDF13-DFD5-2F0E-26F9-935DCBC1F6E5}"/>
                  </a:ext>
                </a:extLst>
              </p:cNvPr>
              <p:cNvGrpSpPr/>
              <p:nvPr/>
            </p:nvGrpSpPr>
            <p:grpSpPr>
              <a:xfrm>
                <a:off x="5197770" y="3785466"/>
                <a:ext cx="37783" cy="32427"/>
                <a:chOff x="5197770" y="3785466"/>
                <a:chExt cx="37783" cy="32427"/>
              </a:xfrm>
            </p:grpSpPr>
            <p:sp>
              <p:nvSpPr>
                <p:cNvPr id="1263" name="Google Shape;4831;p79">
                  <a:extLst>
                    <a:ext uri="{FF2B5EF4-FFF2-40B4-BE49-F238E27FC236}">
                      <a16:creationId xmlns:a16="http://schemas.microsoft.com/office/drawing/2014/main" id="{E79BC155-3CEA-437E-5EC4-97E889CA72D5}"/>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64" name="Google Shape;4832;p79">
                  <a:extLst>
                    <a:ext uri="{FF2B5EF4-FFF2-40B4-BE49-F238E27FC236}">
                      <a16:creationId xmlns:a16="http://schemas.microsoft.com/office/drawing/2014/main" id="{DBFDCBEA-1999-FAAA-77C5-7E2EA66803A8}"/>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6" name="Google Shape;4833;p79">
                <a:extLst>
                  <a:ext uri="{FF2B5EF4-FFF2-40B4-BE49-F238E27FC236}">
                    <a16:creationId xmlns:a16="http://schemas.microsoft.com/office/drawing/2014/main" id="{05D484EE-CF41-D3E5-9A9A-F3CAB29A94B7}"/>
                  </a:ext>
                </a:extLst>
              </p:cNvPr>
              <p:cNvGrpSpPr/>
              <p:nvPr/>
            </p:nvGrpSpPr>
            <p:grpSpPr>
              <a:xfrm>
                <a:off x="5177699" y="3492117"/>
                <a:ext cx="37776" cy="32357"/>
                <a:chOff x="5177699" y="3492117"/>
                <a:chExt cx="37776" cy="32357"/>
              </a:xfrm>
            </p:grpSpPr>
            <p:sp>
              <p:nvSpPr>
                <p:cNvPr id="1261" name="Google Shape;4834;p79">
                  <a:extLst>
                    <a:ext uri="{FF2B5EF4-FFF2-40B4-BE49-F238E27FC236}">
                      <a16:creationId xmlns:a16="http://schemas.microsoft.com/office/drawing/2014/main" id="{91F58FE7-3FD3-DA3A-8256-672EDBDC8744}"/>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62" name="Google Shape;4835;p79">
                  <a:extLst>
                    <a:ext uri="{FF2B5EF4-FFF2-40B4-BE49-F238E27FC236}">
                      <a16:creationId xmlns:a16="http://schemas.microsoft.com/office/drawing/2014/main" id="{CD5188CD-CB57-245F-5529-EEF7CB0758E9}"/>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7" name="Google Shape;4836;p79">
                <a:extLst>
                  <a:ext uri="{FF2B5EF4-FFF2-40B4-BE49-F238E27FC236}">
                    <a16:creationId xmlns:a16="http://schemas.microsoft.com/office/drawing/2014/main" id="{1D4D48E2-103B-97B5-81D6-3B820F5493C6}"/>
                  </a:ext>
                </a:extLst>
              </p:cNvPr>
              <p:cNvGrpSpPr/>
              <p:nvPr/>
            </p:nvGrpSpPr>
            <p:grpSpPr>
              <a:xfrm>
                <a:off x="5349431" y="3622346"/>
                <a:ext cx="37870" cy="32380"/>
                <a:chOff x="5349431" y="3622346"/>
                <a:chExt cx="37870" cy="32380"/>
              </a:xfrm>
            </p:grpSpPr>
            <p:sp>
              <p:nvSpPr>
                <p:cNvPr id="1259" name="Google Shape;4837;p79">
                  <a:extLst>
                    <a:ext uri="{FF2B5EF4-FFF2-40B4-BE49-F238E27FC236}">
                      <a16:creationId xmlns:a16="http://schemas.microsoft.com/office/drawing/2014/main" id="{1F3DB027-C915-472F-EDC6-48B17371CB08}"/>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60" name="Google Shape;4838;p79">
                  <a:extLst>
                    <a:ext uri="{FF2B5EF4-FFF2-40B4-BE49-F238E27FC236}">
                      <a16:creationId xmlns:a16="http://schemas.microsoft.com/office/drawing/2014/main" id="{F8CC1333-2B92-9E7B-49F7-FDC2009CD360}"/>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8" name="Google Shape;4839;p79">
                <a:extLst>
                  <a:ext uri="{FF2B5EF4-FFF2-40B4-BE49-F238E27FC236}">
                    <a16:creationId xmlns:a16="http://schemas.microsoft.com/office/drawing/2014/main" id="{D7401E3D-F69D-E49A-D077-1AF6A9D06096}"/>
                  </a:ext>
                </a:extLst>
              </p:cNvPr>
              <p:cNvGrpSpPr/>
              <p:nvPr/>
            </p:nvGrpSpPr>
            <p:grpSpPr>
              <a:xfrm>
                <a:off x="5068855" y="3563980"/>
                <a:ext cx="53954" cy="46223"/>
                <a:chOff x="5068855" y="3563980"/>
                <a:chExt cx="53954" cy="46223"/>
              </a:xfrm>
            </p:grpSpPr>
            <p:sp>
              <p:nvSpPr>
                <p:cNvPr id="1257" name="Google Shape;4840;p79">
                  <a:extLst>
                    <a:ext uri="{FF2B5EF4-FFF2-40B4-BE49-F238E27FC236}">
                      <a16:creationId xmlns:a16="http://schemas.microsoft.com/office/drawing/2014/main" id="{0C498885-3F0F-B625-716D-6F806071576D}"/>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58" name="Google Shape;4841;p79">
                  <a:extLst>
                    <a:ext uri="{FF2B5EF4-FFF2-40B4-BE49-F238E27FC236}">
                      <a16:creationId xmlns:a16="http://schemas.microsoft.com/office/drawing/2014/main" id="{DF5D5F85-3EF0-9A3B-9609-DF8913D84F83}"/>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39" name="Google Shape;4842;p79">
                <a:extLst>
                  <a:ext uri="{FF2B5EF4-FFF2-40B4-BE49-F238E27FC236}">
                    <a16:creationId xmlns:a16="http://schemas.microsoft.com/office/drawing/2014/main" id="{34308489-7D1F-CDBD-32B4-CF70622E934B}"/>
                  </a:ext>
                </a:extLst>
              </p:cNvPr>
              <p:cNvGrpSpPr/>
              <p:nvPr/>
            </p:nvGrpSpPr>
            <p:grpSpPr>
              <a:xfrm>
                <a:off x="5037654" y="3392507"/>
                <a:ext cx="37870" cy="32451"/>
                <a:chOff x="5037654" y="3392507"/>
                <a:chExt cx="37870" cy="32451"/>
              </a:xfrm>
            </p:grpSpPr>
            <p:sp>
              <p:nvSpPr>
                <p:cNvPr id="1255" name="Google Shape;4843;p79">
                  <a:extLst>
                    <a:ext uri="{FF2B5EF4-FFF2-40B4-BE49-F238E27FC236}">
                      <a16:creationId xmlns:a16="http://schemas.microsoft.com/office/drawing/2014/main" id="{27740AC6-4366-076D-2E92-3523080667D7}"/>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56" name="Google Shape;4844;p79">
                  <a:extLst>
                    <a:ext uri="{FF2B5EF4-FFF2-40B4-BE49-F238E27FC236}">
                      <a16:creationId xmlns:a16="http://schemas.microsoft.com/office/drawing/2014/main" id="{4508B723-6CC9-8BAB-6678-ED13B418059A}"/>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0" name="Google Shape;4845;p79">
                <a:extLst>
                  <a:ext uri="{FF2B5EF4-FFF2-40B4-BE49-F238E27FC236}">
                    <a16:creationId xmlns:a16="http://schemas.microsoft.com/office/drawing/2014/main" id="{DD7BCDE8-FC05-3AC4-C419-FFCB929BD920}"/>
                  </a:ext>
                </a:extLst>
              </p:cNvPr>
              <p:cNvGrpSpPr/>
              <p:nvPr/>
            </p:nvGrpSpPr>
            <p:grpSpPr>
              <a:xfrm>
                <a:off x="5456560" y="3368629"/>
                <a:ext cx="37870" cy="32451"/>
                <a:chOff x="5456560" y="3368629"/>
                <a:chExt cx="37870" cy="32451"/>
              </a:xfrm>
            </p:grpSpPr>
            <p:sp>
              <p:nvSpPr>
                <p:cNvPr id="1253" name="Google Shape;4846;p79">
                  <a:extLst>
                    <a:ext uri="{FF2B5EF4-FFF2-40B4-BE49-F238E27FC236}">
                      <a16:creationId xmlns:a16="http://schemas.microsoft.com/office/drawing/2014/main" id="{F9CB2BAA-8A48-1CA6-7E57-14BCDD10CCB1}"/>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54" name="Google Shape;4847;p79">
                  <a:extLst>
                    <a:ext uri="{FF2B5EF4-FFF2-40B4-BE49-F238E27FC236}">
                      <a16:creationId xmlns:a16="http://schemas.microsoft.com/office/drawing/2014/main" id="{1D6C0774-3DAD-95C3-A5B0-F798F26A3E7A}"/>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1" name="Google Shape;4848;p79">
                <a:extLst>
                  <a:ext uri="{FF2B5EF4-FFF2-40B4-BE49-F238E27FC236}">
                    <a16:creationId xmlns:a16="http://schemas.microsoft.com/office/drawing/2014/main" id="{4A0F125F-DA42-F716-4B0D-2CD3A0DEBCA7}"/>
                  </a:ext>
                </a:extLst>
              </p:cNvPr>
              <p:cNvGrpSpPr/>
              <p:nvPr/>
            </p:nvGrpSpPr>
            <p:grpSpPr>
              <a:xfrm>
                <a:off x="4755749" y="3501516"/>
                <a:ext cx="46246" cy="39608"/>
                <a:chOff x="4755749" y="3501516"/>
                <a:chExt cx="46246" cy="39608"/>
              </a:xfrm>
            </p:grpSpPr>
            <p:sp>
              <p:nvSpPr>
                <p:cNvPr id="1251" name="Google Shape;4849;p79">
                  <a:extLst>
                    <a:ext uri="{FF2B5EF4-FFF2-40B4-BE49-F238E27FC236}">
                      <a16:creationId xmlns:a16="http://schemas.microsoft.com/office/drawing/2014/main" id="{300BFA42-B37C-3070-58ED-45128FCAD18F}"/>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52" name="Google Shape;4850;p79">
                  <a:extLst>
                    <a:ext uri="{FF2B5EF4-FFF2-40B4-BE49-F238E27FC236}">
                      <a16:creationId xmlns:a16="http://schemas.microsoft.com/office/drawing/2014/main" id="{F259D8BB-E141-9048-0D9C-9D951013EA4F}"/>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2" name="Google Shape;4851;p79">
                <a:extLst>
                  <a:ext uri="{FF2B5EF4-FFF2-40B4-BE49-F238E27FC236}">
                    <a16:creationId xmlns:a16="http://schemas.microsoft.com/office/drawing/2014/main" id="{457C6BC7-8265-F240-649A-1E162AF0592E}"/>
                  </a:ext>
                </a:extLst>
              </p:cNvPr>
              <p:cNvGrpSpPr/>
              <p:nvPr/>
            </p:nvGrpSpPr>
            <p:grpSpPr>
              <a:xfrm>
                <a:off x="4681346" y="3485582"/>
                <a:ext cx="37783" cy="32427"/>
                <a:chOff x="4681346" y="3485582"/>
                <a:chExt cx="37783" cy="32427"/>
              </a:xfrm>
            </p:grpSpPr>
            <p:sp>
              <p:nvSpPr>
                <p:cNvPr id="1249" name="Google Shape;4852;p79">
                  <a:extLst>
                    <a:ext uri="{FF2B5EF4-FFF2-40B4-BE49-F238E27FC236}">
                      <a16:creationId xmlns:a16="http://schemas.microsoft.com/office/drawing/2014/main" id="{4CCBA0E6-6C5D-5640-C8E7-76A89A2666AA}"/>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50" name="Google Shape;4853;p79">
                  <a:extLst>
                    <a:ext uri="{FF2B5EF4-FFF2-40B4-BE49-F238E27FC236}">
                      <a16:creationId xmlns:a16="http://schemas.microsoft.com/office/drawing/2014/main" id="{C46B9D8F-1D40-26F8-4BEF-1D2E4426EA7A}"/>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3" name="Google Shape;4854;p79">
                <a:extLst>
                  <a:ext uri="{FF2B5EF4-FFF2-40B4-BE49-F238E27FC236}">
                    <a16:creationId xmlns:a16="http://schemas.microsoft.com/office/drawing/2014/main" id="{746CD5F3-9C03-111C-C81B-09D3852ACF17}"/>
                  </a:ext>
                </a:extLst>
              </p:cNvPr>
              <p:cNvGrpSpPr/>
              <p:nvPr/>
            </p:nvGrpSpPr>
            <p:grpSpPr>
              <a:xfrm>
                <a:off x="4767067" y="3291088"/>
                <a:ext cx="37878" cy="32451"/>
                <a:chOff x="4767067" y="3291088"/>
                <a:chExt cx="37878" cy="32451"/>
              </a:xfrm>
            </p:grpSpPr>
            <p:sp>
              <p:nvSpPr>
                <p:cNvPr id="1247" name="Google Shape;4855;p79">
                  <a:extLst>
                    <a:ext uri="{FF2B5EF4-FFF2-40B4-BE49-F238E27FC236}">
                      <a16:creationId xmlns:a16="http://schemas.microsoft.com/office/drawing/2014/main" id="{A783F870-295F-0DC2-0AF4-03021189AD5B}"/>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48" name="Google Shape;4856;p79">
                  <a:extLst>
                    <a:ext uri="{FF2B5EF4-FFF2-40B4-BE49-F238E27FC236}">
                      <a16:creationId xmlns:a16="http://schemas.microsoft.com/office/drawing/2014/main" id="{4381F610-E566-5095-A337-D381069E774A}"/>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4" name="Google Shape;4857;p79">
                <a:extLst>
                  <a:ext uri="{FF2B5EF4-FFF2-40B4-BE49-F238E27FC236}">
                    <a16:creationId xmlns:a16="http://schemas.microsoft.com/office/drawing/2014/main" id="{C87A8CAA-5933-8567-3308-E208D3D0CA36}"/>
                  </a:ext>
                </a:extLst>
              </p:cNvPr>
              <p:cNvGrpSpPr/>
              <p:nvPr/>
            </p:nvGrpSpPr>
            <p:grpSpPr>
              <a:xfrm>
                <a:off x="4687819" y="3405539"/>
                <a:ext cx="37776" cy="32451"/>
                <a:chOff x="4687819" y="3405539"/>
                <a:chExt cx="37776" cy="32451"/>
              </a:xfrm>
            </p:grpSpPr>
            <p:sp>
              <p:nvSpPr>
                <p:cNvPr id="1245" name="Google Shape;4858;p79">
                  <a:extLst>
                    <a:ext uri="{FF2B5EF4-FFF2-40B4-BE49-F238E27FC236}">
                      <a16:creationId xmlns:a16="http://schemas.microsoft.com/office/drawing/2014/main" id="{9F0E7AE3-A643-7944-A7D0-1C08FA22ADB2}"/>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46" name="Google Shape;4859;p79">
                  <a:extLst>
                    <a:ext uri="{FF2B5EF4-FFF2-40B4-BE49-F238E27FC236}">
                      <a16:creationId xmlns:a16="http://schemas.microsoft.com/office/drawing/2014/main" id="{C55867A4-4E55-083D-5B8C-4E03DD0FD124}"/>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5" name="Google Shape;4860;p79">
                <a:extLst>
                  <a:ext uri="{FF2B5EF4-FFF2-40B4-BE49-F238E27FC236}">
                    <a16:creationId xmlns:a16="http://schemas.microsoft.com/office/drawing/2014/main" id="{B1DB0B6E-6C5B-0E57-F40D-7CD8E19D2271}"/>
                  </a:ext>
                </a:extLst>
              </p:cNvPr>
              <p:cNvGrpSpPr/>
              <p:nvPr/>
            </p:nvGrpSpPr>
            <p:grpSpPr>
              <a:xfrm>
                <a:off x="4923101" y="3444809"/>
                <a:ext cx="52813" cy="45318"/>
                <a:chOff x="4923101" y="3444809"/>
                <a:chExt cx="52813" cy="45318"/>
              </a:xfrm>
            </p:grpSpPr>
            <p:sp>
              <p:nvSpPr>
                <p:cNvPr id="1243" name="Google Shape;4861;p79">
                  <a:extLst>
                    <a:ext uri="{FF2B5EF4-FFF2-40B4-BE49-F238E27FC236}">
                      <a16:creationId xmlns:a16="http://schemas.microsoft.com/office/drawing/2014/main" id="{F65D123C-5D90-89B4-FAA8-9793817F8F12}"/>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44" name="Google Shape;4862;p79">
                  <a:extLst>
                    <a:ext uri="{FF2B5EF4-FFF2-40B4-BE49-F238E27FC236}">
                      <a16:creationId xmlns:a16="http://schemas.microsoft.com/office/drawing/2014/main" id="{8AAE4E0F-C425-CB21-C0D2-0D61222E518C}"/>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6" name="Google Shape;4863;p79">
                <a:extLst>
                  <a:ext uri="{FF2B5EF4-FFF2-40B4-BE49-F238E27FC236}">
                    <a16:creationId xmlns:a16="http://schemas.microsoft.com/office/drawing/2014/main" id="{BE827B2C-0FD8-6B75-FBA9-6E4A1E0FECCC}"/>
                  </a:ext>
                </a:extLst>
              </p:cNvPr>
              <p:cNvGrpSpPr/>
              <p:nvPr/>
            </p:nvGrpSpPr>
            <p:grpSpPr>
              <a:xfrm>
                <a:off x="4846040" y="3654750"/>
                <a:ext cx="31405" cy="26993"/>
                <a:chOff x="4846040" y="3654750"/>
                <a:chExt cx="31405" cy="26993"/>
              </a:xfrm>
            </p:grpSpPr>
            <p:sp>
              <p:nvSpPr>
                <p:cNvPr id="1241" name="Google Shape;4864;p79">
                  <a:extLst>
                    <a:ext uri="{FF2B5EF4-FFF2-40B4-BE49-F238E27FC236}">
                      <a16:creationId xmlns:a16="http://schemas.microsoft.com/office/drawing/2014/main" id="{407789D6-6796-4903-6B70-DAE72540BC50}"/>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42" name="Google Shape;4865;p79">
                  <a:extLst>
                    <a:ext uri="{FF2B5EF4-FFF2-40B4-BE49-F238E27FC236}">
                      <a16:creationId xmlns:a16="http://schemas.microsoft.com/office/drawing/2014/main" id="{FFF3BCD3-94B0-1244-0F1C-C6A31D448D63}"/>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7" name="Google Shape;4866;p79">
                <a:extLst>
                  <a:ext uri="{FF2B5EF4-FFF2-40B4-BE49-F238E27FC236}">
                    <a16:creationId xmlns:a16="http://schemas.microsoft.com/office/drawing/2014/main" id="{163D0D21-AE96-F036-BFC9-F5B5218E4B42}"/>
                  </a:ext>
                </a:extLst>
              </p:cNvPr>
              <p:cNvGrpSpPr/>
              <p:nvPr/>
            </p:nvGrpSpPr>
            <p:grpSpPr>
              <a:xfrm>
                <a:off x="4925673" y="3691700"/>
                <a:ext cx="40253" cy="34472"/>
                <a:chOff x="4925673" y="3691700"/>
                <a:chExt cx="40253" cy="34472"/>
              </a:xfrm>
            </p:grpSpPr>
            <p:sp>
              <p:nvSpPr>
                <p:cNvPr id="1239" name="Google Shape;4867;p79">
                  <a:extLst>
                    <a:ext uri="{FF2B5EF4-FFF2-40B4-BE49-F238E27FC236}">
                      <a16:creationId xmlns:a16="http://schemas.microsoft.com/office/drawing/2014/main" id="{20A0E9B9-5EF3-9BBF-B114-6D061FE5E476}"/>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40" name="Google Shape;4868;p79">
                  <a:extLst>
                    <a:ext uri="{FF2B5EF4-FFF2-40B4-BE49-F238E27FC236}">
                      <a16:creationId xmlns:a16="http://schemas.microsoft.com/office/drawing/2014/main" id="{153D87D7-837A-9DBE-8FB0-F0579308FFE2}"/>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8" name="Google Shape;4869;p79">
                <a:extLst>
                  <a:ext uri="{FF2B5EF4-FFF2-40B4-BE49-F238E27FC236}">
                    <a16:creationId xmlns:a16="http://schemas.microsoft.com/office/drawing/2014/main" id="{FE358A6B-2964-2A7F-AB91-EB51FF47093A}"/>
                  </a:ext>
                </a:extLst>
              </p:cNvPr>
              <p:cNvGrpSpPr/>
              <p:nvPr/>
            </p:nvGrpSpPr>
            <p:grpSpPr>
              <a:xfrm>
                <a:off x="4894653" y="3740848"/>
                <a:ext cx="31405" cy="26906"/>
                <a:chOff x="4894653" y="3740848"/>
                <a:chExt cx="31405" cy="26906"/>
              </a:xfrm>
            </p:grpSpPr>
            <p:sp>
              <p:nvSpPr>
                <p:cNvPr id="1237" name="Google Shape;4870;p79">
                  <a:extLst>
                    <a:ext uri="{FF2B5EF4-FFF2-40B4-BE49-F238E27FC236}">
                      <a16:creationId xmlns:a16="http://schemas.microsoft.com/office/drawing/2014/main" id="{FA801BF8-9794-82E9-6473-B4407BFE5D77}"/>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38" name="Google Shape;4871;p79">
                  <a:extLst>
                    <a:ext uri="{FF2B5EF4-FFF2-40B4-BE49-F238E27FC236}">
                      <a16:creationId xmlns:a16="http://schemas.microsoft.com/office/drawing/2014/main" id="{E1A1BA23-8421-7DD3-9224-896EB4256730}"/>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49" name="Google Shape;4872;p79">
                <a:extLst>
                  <a:ext uri="{FF2B5EF4-FFF2-40B4-BE49-F238E27FC236}">
                    <a16:creationId xmlns:a16="http://schemas.microsoft.com/office/drawing/2014/main" id="{87357F99-74CD-AF01-6E3E-4F69B37C3832}"/>
                  </a:ext>
                </a:extLst>
              </p:cNvPr>
              <p:cNvGrpSpPr/>
              <p:nvPr/>
            </p:nvGrpSpPr>
            <p:grpSpPr>
              <a:xfrm>
                <a:off x="4962300" y="3696348"/>
                <a:ext cx="38255" cy="32773"/>
                <a:chOff x="4962300" y="3696348"/>
                <a:chExt cx="38255" cy="32773"/>
              </a:xfrm>
            </p:grpSpPr>
            <p:sp>
              <p:nvSpPr>
                <p:cNvPr id="1235" name="Google Shape;4873;p79">
                  <a:extLst>
                    <a:ext uri="{FF2B5EF4-FFF2-40B4-BE49-F238E27FC236}">
                      <a16:creationId xmlns:a16="http://schemas.microsoft.com/office/drawing/2014/main" id="{281FD770-C7F7-E374-5E3D-EB1C89311D6D}"/>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36" name="Google Shape;4874;p79">
                  <a:extLst>
                    <a:ext uri="{FF2B5EF4-FFF2-40B4-BE49-F238E27FC236}">
                      <a16:creationId xmlns:a16="http://schemas.microsoft.com/office/drawing/2014/main" id="{776CF8BE-A7BE-D65B-B4E6-27133ACDB48E}"/>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0" name="Google Shape;4875;p79">
                <a:extLst>
                  <a:ext uri="{FF2B5EF4-FFF2-40B4-BE49-F238E27FC236}">
                    <a16:creationId xmlns:a16="http://schemas.microsoft.com/office/drawing/2014/main" id="{9D94A7F0-1018-106C-DA50-58DB70F3DE74}"/>
                  </a:ext>
                </a:extLst>
              </p:cNvPr>
              <p:cNvGrpSpPr/>
              <p:nvPr/>
            </p:nvGrpSpPr>
            <p:grpSpPr>
              <a:xfrm>
                <a:off x="4980185" y="3743349"/>
                <a:ext cx="31499" cy="26969"/>
                <a:chOff x="4980185" y="3743349"/>
                <a:chExt cx="31499" cy="26969"/>
              </a:xfrm>
            </p:grpSpPr>
            <p:sp>
              <p:nvSpPr>
                <p:cNvPr id="1233" name="Google Shape;4876;p79">
                  <a:extLst>
                    <a:ext uri="{FF2B5EF4-FFF2-40B4-BE49-F238E27FC236}">
                      <a16:creationId xmlns:a16="http://schemas.microsoft.com/office/drawing/2014/main" id="{64A36661-A216-D170-997B-3AC095E61877}"/>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34" name="Google Shape;4877;p79">
                  <a:extLst>
                    <a:ext uri="{FF2B5EF4-FFF2-40B4-BE49-F238E27FC236}">
                      <a16:creationId xmlns:a16="http://schemas.microsoft.com/office/drawing/2014/main" id="{F5CE67CE-2AEE-9CEB-E2A4-ED6508DD1D37}"/>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1" name="Google Shape;4878;p79">
                <a:extLst>
                  <a:ext uri="{FF2B5EF4-FFF2-40B4-BE49-F238E27FC236}">
                    <a16:creationId xmlns:a16="http://schemas.microsoft.com/office/drawing/2014/main" id="{935E539F-DBCA-CA4B-4AF7-0735BDC0B4C9}"/>
                  </a:ext>
                </a:extLst>
              </p:cNvPr>
              <p:cNvGrpSpPr/>
              <p:nvPr/>
            </p:nvGrpSpPr>
            <p:grpSpPr>
              <a:xfrm>
                <a:off x="5013768" y="3734312"/>
                <a:ext cx="31499" cy="26969"/>
                <a:chOff x="5013768" y="3734312"/>
                <a:chExt cx="31499" cy="26969"/>
              </a:xfrm>
            </p:grpSpPr>
            <p:sp>
              <p:nvSpPr>
                <p:cNvPr id="1231" name="Google Shape;4879;p79">
                  <a:extLst>
                    <a:ext uri="{FF2B5EF4-FFF2-40B4-BE49-F238E27FC236}">
                      <a16:creationId xmlns:a16="http://schemas.microsoft.com/office/drawing/2014/main" id="{F32F033F-5119-0B1B-862D-C6818BDD9468}"/>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32" name="Google Shape;4880;p79">
                  <a:extLst>
                    <a:ext uri="{FF2B5EF4-FFF2-40B4-BE49-F238E27FC236}">
                      <a16:creationId xmlns:a16="http://schemas.microsoft.com/office/drawing/2014/main" id="{47E715FD-1C49-035E-68A2-AE37890122BE}"/>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2" name="Google Shape;4881;p79">
                <a:extLst>
                  <a:ext uri="{FF2B5EF4-FFF2-40B4-BE49-F238E27FC236}">
                    <a16:creationId xmlns:a16="http://schemas.microsoft.com/office/drawing/2014/main" id="{4A3155B9-9457-0604-2871-DD1F8C6E9BC6}"/>
                  </a:ext>
                </a:extLst>
              </p:cNvPr>
              <p:cNvGrpSpPr/>
              <p:nvPr/>
            </p:nvGrpSpPr>
            <p:grpSpPr>
              <a:xfrm>
                <a:off x="5036703" y="3764545"/>
                <a:ext cx="31499" cy="26898"/>
                <a:chOff x="5036703" y="3764545"/>
                <a:chExt cx="31499" cy="26898"/>
              </a:xfrm>
            </p:grpSpPr>
            <p:sp>
              <p:nvSpPr>
                <p:cNvPr id="1229" name="Google Shape;4882;p79">
                  <a:extLst>
                    <a:ext uri="{FF2B5EF4-FFF2-40B4-BE49-F238E27FC236}">
                      <a16:creationId xmlns:a16="http://schemas.microsoft.com/office/drawing/2014/main" id="{A05D6836-86DB-E48F-9873-BDC16E5D5A5C}"/>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30" name="Google Shape;4883;p79">
                  <a:extLst>
                    <a:ext uri="{FF2B5EF4-FFF2-40B4-BE49-F238E27FC236}">
                      <a16:creationId xmlns:a16="http://schemas.microsoft.com/office/drawing/2014/main" id="{ADC1EEBB-9BD4-7A5F-1985-1063C5D725CB}"/>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3" name="Google Shape;4884;p79">
                <a:extLst>
                  <a:ext uri="{FF2B5EF4-FFF2-40B4-BE49-F238E27FC236}">
                    <a16:creationId xmlns:a16="http://schemas.microsoft.com/office/drawing/2014/main" id="{F6CB03D5-6727-EB10-F8EC-1AAF477D6920}"/>
                  </a:ext>
                </a:extLst>
              </p:cNvPr>
              <p:cNvGrpSpPr/>
              <p:nvPr/>
            </p:nvGrpSpPr>
            <p:grpSpPr>
              <a:xfrm>
                <a:off x="4953546" y="3768352"/>
                <a:ext cx="31405" cy="26898"/>
                <a:chOff x="4953546" y="3768352"/>
                <a:chExt cx="31405" cy="26898"/>
              </a:xfrm>
            </p:grpSpPr>
            <p:sp>
              <p:nvSpPr>
                <p:cNvPr id="1227" name="Google Shape;4885;p79">
                  <a:extLst>
                    <a:ext uri="{FF2B5EF4-FFF2-40B4-BE49-F238E27FC236}">
                      <a16:creationId xmlns:a16="http://schemas.microsoft.com/office/drawing/2014/main" id="{09D91318-07C4-F9CD-7E9B-F89079A7BF26}"/>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28" name="Google Shape;4886;p79">
                  <a:extLst>
                    <a:ext uri="{FF2B5EF4-FFF2-40B4-BE49-F238E27FC236}">
                      <a16:creationId xmlns:a16="http://schemas.microsoft.com/office/drawing/2014/main" id="{7F1A43B9-164A-B391-47A7-E5F4B874B3DE}"/>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4" name="Google Shape;4887;p79">
                <a:extLst>
                  <a:ext uri="{FF2B5EF4-FFF2-40B4-BE49-F238E27FC236}">
                    <a16:creationId xmlns:a16="http://schemas.microsoft.com/office/drawing/2014/main" id="{13E762F1-589F-2C6F-F649-6A8C0AF418B5}"/>
                  </a:ext>
                </a:extLst>
              </p:cNvPr>
              <p:cNvGrpSpPr/>
              <p:nvPr/>
            </p:nvGrpSpPr>
            <p:grpSpPr>
              <a:xfrm>
                <a:off x="4964770" y="3814016"/>
                <a:ext cx="31499" cy="26993"/>
                <a:chOff x="4964770" y="3814016"/>
                <a:chExt cx="31499" cy="26993"/>
              </a:xfrm>
            </p:grpSpPr>
            <p:sp>
              <p:nvSpPr>
                <p:cNvPr id="1225" name="Google Shape;4888;p79">
                  <a:extLst>
                    <a:ext uri="{FF2B5EF4-FFF2-40B4-BE49-F238E27FC236}">
                      <a16:creationId xmlns:a16="http://schemas.microsoft.com/office/drawing/2014/main" id="{BBF3AB91-645A-5E5F-2DA6-BF66F396788B}"/>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26" name="Google Shape;4889;p79">
                  <a:extLst>
                    <a:ext uri="{FF2B5EF4-FFF2-40B4-BE49-F238E27FC236}">
                      <a16:creationId xmlns:a16="http://schemas.microsoft.com/office/drawing/2014/main" id="{5886F9D0-4DFC-B45D-8893-864A7870DD34}"/>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5" name="Google Shape;4890;p79">
                <a:extLst>
                  <a:ext uri="{FF2B5EF4-FFF2-40B4-BE49-F238E27FC236}">
                    <a16:creationId xmlns:a16="http://schemas.microsoft.com/office/drawing/2014/main" id="{16CE80BF-ECA1-C9E8-4922-BE0CCD78DE36}"/>
                  </a:ext>
                </a:extLst>
              </p:cNvPr>
              <p:cNvGrpSpPr/>
              <p:nvPr/>
            </p:nvGrpSpPr>
            <p:grpSpPr>
              <a:xfrm>
                <a:off x="4923290" y="3800504"/>
                <a:ext cx="31468" cy="26898"/>
                <a:chOff x="4923290" y="3800504"/>
                <a:chExt cx="31468" cy="26898"/>
              </a:xfrm>
            </p:grpSpPr>
            <p:sp>
              <p:nvSpPr>
                <p:cNvPr id="1223" name="Google Shape;4891;p79">
                  <a:extLst>
                    <a:ext uri="{FF2B5EF4-FFF2-40B4-BE49-F238E27FC236}">
                      <a16:creationId xmlns:a16="http://schemas.microsoft.com/office/drawing/2014/main" id="{2916AB28-1A4A-6002-1ADB-37D970F7B888}"/>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24" name="Google Shape;4892;p79">
                  <a:extLst>
                    <a:ext uri="{FF2B5EF4-FFF2-40B4-BE49-F238E27FC236}">
                      <a16:creationId xmlns:a16="http://schemas.microsoft.com/office/drawing/2014/main" id="{4382A77C-865E-D4B5-02C3-47458013BA8C}"/>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6" name="Google Shape;4893;p79">
                <a:extLst>
                  <a:ext uri="{FF2B5EF4-FFF2-40B4-BE49-F238E27FC236}">
                    <a16:creationId xmlns:a16="http://schemas.microsoft.com/office/drawing/2014/main" id="{A6AE52DD-DDFD-8BCC-7829-5719F8A8FB77}"/>
                  </a:ext>
                </a:extLst>
              </p:cNvPr>
              <p:cNvGrpSpPr/>
              <p:nvPr/>
            </p:nvGrpSpPr>
            <p:grpSpPr>
              <a:xfrm>
                <a:off x="5108534" y="3650943"/>
                <a:ext cx="31405" cy="26993"/>
                <a:chOff x="5108534" y="3650943"/>
                <a:chExt cx="31405" cy="26993"/>
              </a:xfrm>
            </p:grpSpPr>
            <p:sp>
              <p:nvSpPr>
                <p:cNvPr id="1221" name="Google Shape;4894;p79">
                  <a:extLst>
                    <a:ext uri="{FF2B5EF4-FFF2-40B4-BE49-F238E27FC236}">
                      <a16:creationId xmlns:a16="http://schemas.microsoft.com/office/drawing/2014/main" id="{274CDFFB-F220-F7B0-F813-D62C9F0082DE}"/>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22" name="Google Shape;4895;p79">
                  <a:extLst>
                    <a:ext uri="{FF2B5EF4-FFF2-40B4-BE49-F238E27FC236}">
                      <a16:creationId xmlns:a16="http://schemas.microsoft.com/office/drawing/2014/main" id="{312CBB2C-769C-14D4-F793-BF96C235CEC8}"/>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7" name="Google Shape;4896;p79">
                <a:extLst>
                  <a:ext uri="{FF2B5EF4-FFF2-40B4-BE49-F238E27FC236}">
                    <a16:creationId xmlns:a16="http://schemas.microsoft.com/office/drawing/2014/main" id="{0035FE6F-29A4-1245-7117-9D5299D9609C}"/>
                  </a:ext>
                </a:extLst>
              </p:cNvPr>
              <p:cNvGrpSpPr/>
              <p:nvPr/>
            </p:nvGrpSpPr>
            <p:grpSpPr>
              <a:xfrm>
                <a:off x="5119380" y="3760739"/>
                <a:ext cx="31499" cy="26993"/>
                <a:chOff x="5119380" y="3760739"/>
                <a:chExt cx="31499" cy="26993"/>
              </a:xfrm>
            </p:grpSpPr>
            <p:sp>
              <p:nvSpPr>
                <p:cNvPr id="1219" name="Google Shape;4897;p79">
                  <a:extLst>
                    <a:ext uri="{FF2B5EF4-FFF2-40B4-BE49-F238E27FC236}">
                      <a16:creationId xmlns:a16="http://schemas.microsoft.com/office/drawing/2014/main" id="{497AA0FC-B0A1-4AB4-A58D-FF1267352788}"/>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20" name="Google Shape;4898;p79">
                  <a:extLst>
                    <a:ext uri="{FF2B5EF4-FFF2-40B4-BE49-F238E27FC236}">
                      <a16:creationId xmlns:a16="http://schemas.microsoft.com/office/drawing/2014/main" id="{D658218B-EC65-5955-51C9-F8D58C593D46}"/>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8" name="Google Shape;4899;p79">
                <a:extLst>
                  <a:ext uri="{FF2B5EF4-FFF2-40B4-BE49-F238E27FC236}">
                    <a16:creationId xmlns:a16="http://schemas.microsoft.com/office/drawing/2014/main" id="{B9DB8781-41B0-17B3-DC07-B4F69A7E83F8}"/>
                  </a:ext>
                </a:extLst>
              </p:cNvPr>
              <p:cNvGrpSpPr/>
              <p:nvPr/>
            </p:nvGrpSpPr>
            <p:grpSpPr>
              <a:xfrm>
                <a:off x="5119380" y="3788235"/>
                <a:ext cx="31499" cy="26993"/>
                <a:chOff x="5119380" y="3788235"/>
                <a:chExt cx="31499" cy="26993"/>
              </a:xfrm>
            </p:grpSpPr>
            <p:sp>
              <p:nvSpPr>
                <p:cNvPr id="1217" name="Google Shape;4900;p79">
                  <a:extLst>
                    <a:ext uri="{FF2B5EF4-FFF2-40B4-BE49-F238E27FC236}">
                      <a16:creationId xmlns:a16="http://schemas.microsoft.com/office/drawing/2014/main" id="{B5461B65-6EF5-830C-AC0A-0A1C7687EC65}"/>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18" name="Google Shape;4901;p79">
                  <a:extLst>
                    <a:ext uri="{FF2B5EF4-FFF2-40B4-BE49-F238E27FC236}">
                      <a16:creationId xmlns:a16="http://schemas.microsoft.com/office/drawing/2014/main" id="{9A1EE5B1-952A-A55E-2DF3-5E2B6D92D59F}"/>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59" name="Google Shape;4902;p79">
                <a:extLst>
                  <a:ext uri="{FF2B5EF4-FFF2-40B4-BE49-F238E27FC236}">
                    <a16:creationId xmlns:a16="http://schemas.microsoft.com/office/drawing/2014/main" id="{7493475A-12E7-BCFF-040C-987E9DD6F374}"/>
                  </a:ext>
                </a:extLst>
              </p:cNvPr>
              <p:cNvGrpSpPr/>
              <p:nvPr/>
            </p:nvGrpSpPr>
            <p:grpSpPr>
              <a:xfrm>
                <a:off x="5158005" y="3875284"/>
                <a:ext cx="31405" cy="27001"/>
                <a:chOff x="5158005" y="3875284"/>
                <a:chExt cx="31405" cy="27001"/>
              </a:xfrm>
            </p:grpSpPr>
            <p:sp>
              <p:nvSpPr>
                <p:cNvPr id="1215" name="Google Shape;4903;p79">
                  <a:extLst>
                    <a:ext uri="{FF2B5EF4-FFF2-40B4-BE49-F238E27FC236}">
                      <a16:creationId xmlns:a16="http://schemas.microsoft.com/office/drawing/2014/main" id="{8199BD6A-2F74-2AD7-C3BE-DF7B2805C464}"/>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16" name="Google Shape;4904;p79">
                  <a:extLst>
                    <a:ext uri="{FF2B5EF4-FFF2-40B4-BE49-F238E27FC236}">
                      <a16:creationId xmlns:a16="http://schemas.microsoft.com/office/drawing/2014/main" id="{E47FDE12-4BAF-19A2-3F81-1C7182A52F65}"/>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0" name="Google Shape;4905;p79">
                <a:extLst>
                  <a:ext uri="{FF2B5EF4-FFF2-40B4-BE49-F238E27FC236}">
                    <a16:creationId xmlns:a16="http://schemas.microsoft.com/office/drawing/2014/main" id="{7DE74A07-5343-C4A1-9684-008B0B86CE6F}"/>
                  </a:ext>
                </a:extLst>
              </p:cNvPr>
              <p:cNvGrpSpPr/>
              <p:nvPr/>
            </p:nvGrpSpPr>
            <p:grpSpPr>
              <a:xfrm>
                <a:off x="5233163" y="3764545"/>
                <a:ext cx="31499" cy="26898"/>
                <a:chOff x="5233163" y="3764545"/>
                <a:chExt cx="31499" cy="26898"/>
              </a:xfrm>
            </p:grpSpPr>
            <p:sp>
              <p:nvSpPr>
                <p:cNvPr id="1213" name="Google Shape;4906;p79">
                  <a:extLst>
                    <a:ext uri="{FF2B5EF4-FFF2-40B4-BE49-F238E27FC236}">
                      <a16:creationId xmlns:a16="http://schemas.microsoft.com/office/drawing/2014/main" id="{3B6ECB33-8E32-CFAD-59EF-C1D57984A44B}"/>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14" name="Google Shape;4907;p79">
                  <a:extLst>
                    <a:ext uri="{FF2B5EF4-FFF2-40B4-BE49-F238E27FC236}">
                      <a16:creationId xmlns:a16="http://schemas.microsoft.com/office/drawing/2014/main" id="{4DB393EC-D49D-A9E3-4C8D-A7DB5F9DBA00}"/>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1" name="Google Shape;4908;p79">
                <a:extLst>
                  <a:ext uri="{FF2B5EF4-FFF2-40B4-BE49-F238E27FC236}">
                    <a16:creationId xmlns:a16="http://schemas.microsoft.com/office/drawing/2014/main" id="{E90E3C5F-5BFF-0A8D-4789-18E09F130120}"/>
                  </a:ext>
                </a:extLst>
              </p:cNvPr>
              <p:cNvGrpSpPr/>
              <p:nvPr/>
            </p:nvGrpSpPr>
            <p:grpSpPr>
              <a:xfrm>
                <a:off x="5276168" y="3805545"/>
                <a:ext cx="31499" cy="26906"/>
                <a:chOff x="5276168" y="3805545"/>
                <a:chExt cx="31499" cy="26906"/>
              </a:xfrm>
            </p:grpSpPr>
            <p:sp>
              <p:nvSpPr>
                <p:cNvPr id="1211" name="Google Shape;4909;p79">
                  <a:extLst>
                    <a:ext uri="{FF2B5EF4-FFF2-40B4-BE49-F238E27FC236}">
                      <a16:creationId xmlns:a16="http://schemas.microsoft.com/office/drawing/2014/main" id="{9547A5B6-6F39-ED6B-B66C-A345E9AF7BBA}"/>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12" name="Google Shape;4910;p79">
                  <a:extLst>
                    <a:ext uri="{FF2B5EF4-FFF2-40B4-BE49-F238E27FC236}">
                      <a16:creationId xmlns:a16="http://schemas.microsoft.com/office/drawing/2014/main" id="{FDC3FC98-625F-3782-259C-DA42ED42B23F}"/>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2" name="Google Shape;4911;p79">
                <a:extLst>
                  <a:ext uri="{FF2B5EF4-FFF2-40B4-BE49-F238E27FC236}">
                    <a16:creationId xmlns:a16="http://schemas.microsoft.com/office/drawing/2014/main" id="{38C11BBF-283F-EF5F-FEEA-8CAA2A5ADB46}"/>
                  </a:ext>
                </a:extLst>
              </p:cNvPr>
              <p:cNvGrpSpPr/>
              <p:nvPr/>
            </p:nvGrpSpPr>
            <p:grpSpPr>
              <a:xfrm>
                <a:off x="5294053" y="3851933"/>
                <a:ext cx="31405" cy="26945"/>
                <a:chOff x="5294053" y="3851933"/>
                <a:chExt cx="31405" cy="26945"/>
              </a:xfrm>
            </p:grpSpPr>
            <p:sp>
              <p:nvSpPr>
                <p:cNvPr id="1209" name="Google Shape;4912;p79">
                  <a:extLst>
                    <a:ext uri="{FF2B5EF4-FFF2-40B4-BE49-F238E27FC236}">
                      <a16:creationId xmlns:a16="http://schemas.microsoft.com/office/drawing/2014/main" id="{D4ED929B-3650-7E09-1E46-3AF63105840D}"/>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10" name="Google Shape;4913;p79">
                  <a:extLst>
                    <a:ext uri="{FF2B5EF4-FFF2-40B4-BE49-F238E27FC236}">
                      <a16:creationId xmlns:a16="http://schemas.microsoft.com/office/drawing/2014/main" id="{90D6D4F5-7845-763B-22C8-A47162BC1EB6}"/>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3" name="Google Shape;4914;p79">
                <a:extLst>
                  <a:ext uri="{FF2B5EF4-FFF2-40B4-BE49-F238E27FC236}">
                    <a16:creationId xmlns:a16="http://schemas.microsoft.com/office/drawing/2014/main" id="{5D7C7DD7-D9FF-4B6C-B98E-3DA1D857244A}"/>
                  </a:ext>
                </a:extLst>
              </p:cNvPr>
              <p:cNvGrpSpPr/>
              <p:nvPr/>
            </p:nvGrpSpPr>
            <p:grpSpPr>
              <a:xfrm>
                <a:off x="5341723" y="3851902"/>
                <a:ext cx="31405" cy="26977"/>
                <a:chOff x="5341723" y="3851902"/>
                <a:chExt cx="31405" cy="26977"/>
              </a:xfrm>
            </p:grpSpPr>
            <p:sp>
              <p:nvSpPr>
                <p:cNvPr id="1207" name="Google Shape;4915;p79">
                  <a:extLst>
                    <a:ext uri="{FF2B5EF4-FFF2-40B4-BE49-F238E27FC236}">
                      <a16:creationId xmlns:a16="http://schemas.microsoft.com/office/drawing/2014/main" id="{13F1D8A2-330F-C1C0-6497-997AD7F9B23F}"/>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08" name="Google Shape;4916;p79">
                  <a:extLst>
                    <a:ext uri="{FF2B5EF4-FFF2-40B4-BE49-F238E27FC236}">
                      <a16:creationId xmlns:a16="http://schemas.microsoft.com/office/drawing/2014/main" id="{DDF8641A-0A62-5789-E798-C97819C6ABF2}"/>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4" name="Google Shape;4917;p79">
                <a:extLst>
                  <a:ext uri="{FF2B5EF4-FFF2-40B4-BE49-F238E27FC236}">
                    <a16:creationId xmlns:a16="http://schemas.microsoft.com/office/drawing/2014/main" id="{15EC546B-E68E-D4FC-AF56-DA9BB9C384A5}"/>
                  </a:ext>
                </a:extLst>
              </p:cNvPr>
              <p:cNvGrpSpPr/>
              <p:nvPr/>
            </p:nvGrpSpPr>
            <p:grpSpPr>
              <a:xfrm>
                <a:off x="5054871" y="3507855"/>
                <a:ext cx="31405" cy="26993"/>
                <a:chOff x="5054871" y="3507855"/>
                <a:chExt cx="31405" cy="26993"/>
              </a:xfrm>
            </p:grpSpPr>
            <p:sp>
              <p:nvSpPr>
                <p:cNvPr id="1205" name="Google Shape;4918;p79">
                  <a:extLst>
                    <a:ext uri="{FF2B5EF4-FFF2-40B4-BE49-F238E27FC236}">
                      <a16:creationId xmlns:a16="http://schemas.microsoft.com/office/drawing/2014/main" id="{7D2C3D27-7771-C456-BE9B-7EA9BAF20619}"/>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06" name="Google Shape;4919;p79">
                  <a:extLst>
                    <a:ext uri="{FF2B5EF4-FFF2-40B4-BE49-F238E27FC236}">
                      <a16:creationId xmlns:a16="http://schemas.microsoft.com/office/drawing/2014/main" id="{F9BCC940-D931-BA88-1E81-CFE5A4656608}"/>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5" name="Google Shape;4920;p79">
                <a:extLst>
                  <a:ext uri="{FF2B5EF4-FFF2-40B4-BE49-F238E27FC236}">
                    <a16:creationId xmlns:a16="http://schemas.microsoft.com/office/drawing/2014/main" id="{C8506DBC-312B-2235-5CFE-6BE13A85F093}"/>
                  </a:ext>
                </a:extLst>
              </p:cNvPr>
              <p:cNvGrpSpPr/>
              <p:nvPr/>
            </p:nvGrpSpPr>
            <p:grpSpPr>
              <a:xfrm>
                <a:off x="4876579" y="3675325"/>
                <a:ext cx="31405" cy="26969"/>
                <a:chOff x="4876579" y="3675325"/>
                <a:chExt cx="31405" cy="26969"/>
              </a:xfrm>
            </p:grpSpPr>
            <p:sp>
              <p:nvSpPr>
                <p:cNvPr id="1203" name="Google Shape;4921;p79">
                  <a:extLst>
                    <a:ext uri="{FF2B5EF4-FFF2-40B4-BE49-F238E27FC236}">
                      <a16:creationId xmlns:a16="http://schemas.microsoft.com/office/drawing/2014/main" id="{8A91DF3C-BC30-C322-22D0-17917F33EACB}"/>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04" name="Google Shape;4922;p79">
                  <a:extLst>
                    <a:ext uri="{FF2B5EF4-FFF2-40B4-BE49-F238E27FC236}">
                      <a16:creationId xmlns:a16="http://schemas.microsoft.com/office/drawing/2014/main" id="{F1A92D73-9BC1-DA5D-6D43-08318A9BC02A}"/>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6" name="Google Shape;4923;p79">
                <a:extLst>
                  <a:ext uri="{FF2B5EF4-FFF2-40B4-BE49-F238E27FC236}">
                    <a16:creationId xmlns:a16="http://schemas.microsoft.com/office/drawing/2014/main" id="{2E7187BD-C604-CDE5-1152-490B13048658}"/>
                  </a:ext>
                </a:extLst>
              </p:cNvPr>
              <p:cNvGrpSpPr/>
              <p:nvPr/>
            </p:nvGrpSpPr>
            <p:grpSpPr>
              <a:xfrm>
                <a:off x="4842233" y="3688333"/>
                <a:ext cx="31405" cy="26993"/>
                <a:chOff x="4842233" y="3688333"/>
                <a:chExt cx="31405" cy="26993"/>
              </a:xfrm>
            </p:grpSpPr>
            <p:sp>
              <p:nvSpPr>
                <p:cNvPr id="1201" name="Google Shape;4924;p79">
                  <a:extLst>
                    <a:ext uri="{FF2B5EF4-FFF2-40B4-BE49-F238E27FC236}">
                      <a16:creationId xmlns:a16="http://schemas.microsoft.com/office/drawing/2014/main" id="{6BD73276-A637-0C1C-8C9C-1C92C19241BD}"/>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02" name="Google Shape;4925;p79">
                  <a:extLst>
                    <a:ext uri="{FF2B5EF4-FFF2-40B4-BE49-F238E27FC236}">
                      <a16:creationId xmlns:a16="http://schemas.microsoft.com/office/drawing/2014/main" id="{DA6B5C81-435D-6AEE-26B3-5965BCC0329A}"/>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67" name="Google Shape;4926;p79">
                <a:extLst>
                  <a:ext uri="{FF2B5EF4-FFF2-40B4-BE49-F238E27FC236}">
                    <a16:creationId xmlns:a16="http://schemas.microsoft.com/office/drawing/2014/main" id="{89860D8F-9B7F-ECEA-28AD-21919A584A63}"/>
                  </a:ext>
                </a:extLst>
              </p:cNvPr>
              <p:cNvGrpSpPr/>
              <p:nvPr/>
            </p:nvGrpSpPr>
            <p:grpSpPr>
              <a:xfrm>
                <a:off x="5187876" y="3608032"/>
                <a:ext cx="31405" cy="27001"/>
                <a:chOff x="5187876" y="3608032"/>
                <a:chExt cx="31405" cy="27001"/>
              </a:xfrm>
            </p:grpSpPr>
            <p:sp>
              <p:nvSpPr>
                <p:cNvPr id="1199" name="Google Shape;4927;p79">
                  <a:extLst>
                    <a:ext uri="{FF2B5EF4-FFF2-40B4-BE49-F238E27FC236}">
                      <a16:creationId xmlns:a16="http://schemas.microsoft.com/office/drawing/2014/main" id="{F7F6F07D-4F8C-DEAD-24F8-75A3951F7A1B}"/>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200" name="Google Shape;4928;p79">
                  <a:extLst>
                    <a:ext uri="{FF2B5EF4-FFF2-40B4-BE49-F238E27FC236}">
                      <a16:creationId xmlns:a16="http://schemas.microsoft.com/office/drawing/2014/main" id="{151C37F1-E66C-46C5-4299-DBA2B20AC9CE}"/>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sp>
            <p:nvSpPr>
              <p:cNvPr id="1068" name="Google Shape;4929;p79">
                <a:extLst>
                  <a:ext uri="{FF2B5EF4-FFF2-40B4-BE49-F238E27FC236}">
                    <a16:creationId xmlns:a16="http://schemas.microsoft.com/office/drawing/2014/main" id="{F1F43133-2E79-9E0C-B51D-86666FC7763A}"/>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69" name="Google Shape;4930;p79">
                <a:extLst>
                  <a:ext uri="{FF2B5EF4-FFF2-40B4-BE49-F238E27FC236}">
                    <a16:creationId xmlns:a16="http://schemas.microsoft.com/office/drawing/2014/main" id="{B768E878-94AD-8F2D-0FB0-2CBB552D823D}"/>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070" name="Google Shape;4931;p79">
                <a:extLst>
                  <a:ext uri="{FF2B5EF4-FFF2-40B4-BE49-F238E27FC236}">
                    <a16:creationId xmlns:a16="http://schemas.microsoft.com/office/drawing/2014/main" id="{2C9E7512-814B-DC79-DD09-C992493BE071}"/>
                  </a:ext>
                </a:extLst>
              </p:cNvPr>
              <p:cNvGrpSpPr/>
              <p:nvPr/>
            </p:nvGrpSpPr>
            <p:grpSpPr>
              <a:xfrm>
                <a:off x="5269224" y="3304167"/>
                <a:ext cx="40253" cy="34402"/>
                <a:chOff x="5269224" y="3304167"/>
                <a:chExt cx="40253" cy="34402"/>
              </a:xfrm>
            </p:grpSpPr>
            <p:sp>
              <p:nvSpPr>
                <p:cNvPr id="1197" name="Google Shape;4932;p79">
                  <a:extLst>
                    <a:ext uri="{FF2B5EF4-FFF2-40B4-BE49-F238E27FC236}">
                      <a16:creationId xmlns:a16="http://schemas.microsoft.com/office/drawing/2014/main" id="{99ECBC23-FD9A-625E-EBB9-88B157B1B032}"/>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98" name="Google Shape;4933;p79">
                  <a:extLst>
                    <a:ext uri="{FF2B5EF4-FFF2-40B4-BE49-F238E27FC236}">
                      <a16:creationId xmlns:a16="http://schemas.microsoft.com/office/drawing/2014/main" id="{17421790-B123-25D9-03F0-ECF7F7F08A66}"/>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1" name="Google Shape;4934;p79">
                <a:extLst>
                  <a:ext uri="{FF2B5EF4-FFF2-40B4-BE49-F238E27FC236}">
                    <a16:creationId xmlns:a16="http://schemas.microsoft.com/office/drawing/2014/main" id="{56BFD4A6-9F05-555E-928F-0509B8730688}"/>
                  </a:ext>
                </a:extLst>
              </p:cNvPr>
              <p:cNvGrpSpPr/>
              <p:nvPr/>
            </p:nvGrpSpPr>
            <p:grpSpPr>
              <a:xfrm>
                <a:off x="5327354" y="3476615"/>
                <a:ext cx="49864" cy="42723"/>
                <a:chOff x="5327354" y="3476615"/>
                <a:chExt cx="49864" cy="42723"/>
              </a:xfrm>
            </p:grpSpPr>
            <p:sp>
              <p:nvSpPr>
                <p:cNvPr id="1195" name="Google Shape;4935;p79">
                  <a:extLst>
                    <a:ext uri="{FF2B5EF4-FFF2-40B4-BE49-F238E27FC236}">
                      <a16:creationId xmlns:a16="http://schemas.microsoft.com/office/drawing/2014/main" id="{1B0EC303-0EFF-1A58-1B8D-B590A53AF8AF}"/>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96" name="Google Shape;4936;p79">
                  <a:extLst>
                    <a:ext uri="{FF2B5EF4-FFF2-40B4-BE49-F238E27FC236}">
                      <a16:creationId xmlns:a16="http://schemas.microsoft.com/office/drawing/2014/main" id="{E07AC6A0-BF53-5512-9320-23E6716B6DD7}"/>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sp>
            <p:nvSpPr>
              <p:cNvPr id="1072" name="Google Shape;4937;p79">
                <a:extLst>
                  <a:ext uri="{FF2B5EF4-FFF2-40B4-BE49-F238E27FC236}">
                    <a16:creationId xmlns:a16="http://schemas.microsoft.com/office/drawing/2014/main" id="{38E627FB-20C0-DD01-C108-99B037A2901C}"/>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73" name="Google Shape;4938;p79">
                <a:extLst>
                  <a:ext uri="{FF2B5EF4-FFF2-40B4-BE49-F238E27FC236}">
                    <a16:creationId xmlns:a16="http://schemas.microsoft.com/office/drawing/2014/main" id="{5F16E75E-3865-BF83-89FC-2F5A60C99E2E}"/>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074" name="Google Shape;4939;p79">
                <a:extLst>
                  <a:ext uri="{FF2B5EF4-FFF2-40B4-BE49-F238E27FC236}">
                    <a16:creationId xmlns:a16="http://schemas.microsoft.com/office/drawing/2014/main" id="{BDF840E3-5054-35CF-38D4-75D683E02728}"/>
                  </a:ext>
                </a:extLst>
              </p:cNvPr>
              <p:cNvGrpSpPr/>
              <p:nvPr/>
            </p:nvGrpSpPr>
            <p:grpSpPr>
              <a:xfrm>
                <a:off x="5341723" y="3775957"/>
                <a:ext cx="31405" cy="26898"/>
                <a:chOff x="5341723" y="3775957"/>
                <a:chExt cx="31405" cy="26898"/>
              </a:xfrm>
            </p:grpSpPr>
            <p:sp>
              <p:nvSpPr>
                <p:cNvPr id="1193" name="Google Shape;4940;p79">
                  <a:extLst>
                    <a:ext uri="{FF2B5EF4-FFF2-40B4-BE49-F238E27FC236}">
                      <a16:creationId xmlns:a16="http://schemas.microsoft.com/office/drawing/2014/main" id="{074E101E-0D9B-519E-23BE-DC2B3D373E98}"/>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94" name="Google Shape;4941;p79">
                  <a:extLst>
                    <a:ext uri="{FF2B5EF4-FFF2-40B4-BE49-F238E27FC236}">
                      <a16:creationId xmlns:a16="http://schemas.microsoft.com/office/drawing/2014/main" id="{19B21614-0F4F-6D9A-D9FE-CA5EA1CF46D7}"/>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5" name="Google Shape;4942;p79">
                <a:extLst>
                  <a:ext uri="{FF2B5EF4-FFF2-40B4-BE49-F238E27FC236}">
                    <a16:creationId xmlns:a16="http://schemas.microsoft.com/office/drawing/2014/main" id="{2FFBA33A-95B6-7D96-D1EA-35C879316F22}"/>
                  </a:ext>
                </a:extLst>
              </p:cNvPr>
              <p:cNvGrpSpPr/>
              <p:nvPr/>
            </p:nvGrpSpPr>
            <p:grpSpPr>
              <a:xfrm>
                <a:off x="5439053" y="3699274"/>
                <a:ext cx="31405" cy="26898"/>
                <a:chOff x="5439053" y="3699274"/>
                <a:chExt cx="31405" cy="26898"/>
              </a:xfrm>
            </p:grpSpPr>
            <p:sp>
              <p:nvSpPr>
                <p:cNvPr id="1191" name="Google Shape;4943;p79">
                  <a:extLst>
                    <a:ext uri="{FF2B5EF4-FFF2-40B4-BE49-F238E27FC236}">
                      <a16:creationId xmlns:a16="http://schemas.microsoft.com/office/drawing/2014/main" id="{4A3BCEA2-B999-5B93-29D6-0E647526BF3E}"/>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92" name="Google Shape;4944;p79">
                  <a:extLst>
                    <a:ext uri="{FF2B5EF4-FFF2-40B4-BE49-F238E27FC236}">
                      <a16:creationId xmlns:a16="http://schemas.microsoft.com/office/drawing/2014/main" id="{E956B3CF-DC69-0F3A-5A42-1620517244E7}"/>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6" name="Google Shape;4945;p79">
                <a:extLst>
                  <a:ext uri="{FF2B5EF4-FFF2-40B4-BE49-F238E27FC236}">
                    <a16:creationId xmlns:a16="http://schemas.microsoft.com/office/drawing/2014/main" id="{90E9E84C-92AB-6C29-8218-760567663675}"/>
                  </a:ext>
                </a:extLst>
              </p:cNvPr>
              <p:cNvGrpSpPr/>
              <p:nvPr/>
            </p:nvGrpSpPr>
            <p:grpSpPr>
              <a:xfrm>
                <a:off x="5412414" y="3622307"/>
                <a:ext cx="31499" cy="26993"/>
                <a:chOff x="5412414" y="3622307"/>
                <a:chExt cx="31499" cy="26993"/>
              </a:xfrm>
            </p:grpSpPr>
            <p:sp>
              <p:nvSpPr>
                <p:cNvPr id="1189" name="Google Shape;4946;p79">
                  <a:extLst>
                    <a:ext uri="{FF2B5EF4-FFF2-40B4-BE49-F238E27FC236}">
                      <a16:creationId xmlns:a16="http://schemas.microsoft.com/office/drawing/2014/main" id="{F660BF3B-2D4C-8623-449F-5768E0B40956}"/>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90" name="Google Shape;4947;p79">
                  <a:extLst>
                    <a:ext uri="{FF2B5EF4-FFF2-40B4-BE49-F238E27FC236}">
                      <a16:creationId xmlns:a16="http://schemas.microsoft.com/office/drawing/2014/main" id="{6D7BED80-6B90-8082-8B86-C8740EDF5381}"/>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7" name="Google Shape;4948;p79">
                <a:extLst>
                  <a:ext uri="{FF2B5EF4-FFF2-40B4-BE49-F238E27FC236}">
                    <a16:creationId xmlns:a16="http://schemas.microsoft.com/office/drawing/2014/main" id="{A085AE9E-5BC9-5812-EBF5-CE11DBCA6392}"/>
                  </a:ext>
                </a:extLst>
              </p:cNvPr>
              <p:cNvGrpSpPr/>
              <p:nvPr/>
            </p:nvGrpSpPr>
            <p:grpSpPr>
              <a:xfrm>
                <a:off x="5476254" y="3473949"/>
                <a:ext cx="26835" cy="26930"/>
                <a:chOff x="5476254" y="3473949"/>
                <a:chExt cx="26835" cy="26930"/>
              </a:xfrm>
            </p:grpSpPr>
            <p:sp>
              <p:nvSpPr>
                <p:cNvPr id="1187" name="Google Shape;4949;p79">
                  <a:extLst>
                    <a:ext uri="{FF2B5EF4-FFF2-40B4-BE49-F238E27FC236}">
                      <a16:creationId xmlns:a16="http://schemas.microsoft.com/office/drawing/2014/main" id="{F0B812B0-48C2-D82E-4276-D6585CE91AF9}"/>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88" name="Google Shape;4950;p79">
                  <a:extLst>
                    <a:ext uri="{FF2B5EF4-FFF2-40B4-BE49-F238E27FC236}">
                      <a16:creationId xmlns:a16="http://schemas.microsoft.com/office/drawing/2014/main" id="{6B81DEDC-06EE-9533-47BA-FAB3E5D88B26}"/>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8" name="Google Shape;4951;p79">
                <a:extLst>
                  <a:ext uri="{FF2B5EF4-FFF2-40B4-BE49-F238E27FC236}">
                    <a16:creationId xmlns:a16="http://schemas.microsoft.com/office/drawing/2014/main" id="{54D3DDFA-9B3F-A731-9767-205A82604C25}"/>
                  </a:ext>
                </a:extLst>
              </p:cNvPr>
              <p:cNvGrpSpPr/>
              <p:nvPr/>
            </p:nvGrpSpPr>
            <p:grpSpPr>
              <a:xfrm>
                <a:off x="5564547" y="3481594"/>
                <a:ext cx="31397" cy="26898"/>
                <a:chOff x="5564547" y="3481594"/>
                <a:chExt cx="31397" cy="26898"/>
              </a:xfrm>
            </p:grpSpPr>
            <p:sp>
              <p:nvSpPr>
                <p:cNvPr id="1185" name="Google Shape;4952;p79">
                  <a:extLst>
                    <a:ext uri="{FF2B5EF4-FFF2-40B4-BE49-F238E27FC236}">
                      <a16:creationId xmlns:a16="http://schemas.microsoft.com/office/drawing/2014/main" id="{6BDAA780-3FE3-7820-6E78-9CE19698BFCE}"/>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86" name="Google Shape;4953;p79">
                  <a:extLst>
                    <a:ext uri="{FF2B5EF4-FFF2-40B4-BE49-F238E27FC236}">
                      <a16:creationId xmlns:a16="http://schemas.microsoft.com/office/drawing/2014/main" id="{6FC3DB8F-BA29-A248-5365-C923B5DF3150}"/>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79" name="Google Shape;4954;p79">
                <a:extLst>
                  <a:ext uri="{FF2B5EF4-FFF2-40B4-BE49-F238E27FC236}">
                    <a16:creationId xmlns:a16="http://schemas.microsoft.com/office/drawing/2014/main" id="{4F8594EF-5DFB-9B2F-DF0F-533E7923B711}"/>
                  </a:ext>
                </a:extLst>
              </p:cNvPr>
              <p:cNvGrpSpPr/>
              <p:nvPr/>
            </p:nvGrpSpPr>
            <p:grpSpPr>
              <a:xfrm>
                <a:off x="5534101" y="3470174"/>
                <a:ext cx="31397" cy="26906"/>
                <a:chOff x="5534101" y="3470174"/>
                <a:chExt cx="31397" cy="26906"/>
              </a:xfrm>
            </p:grpSpPr>
            <p:sp>
              <p:nvSpPr>
                <p:cNvPr id="1183" name="Google Shape;4955;p79">
                  <a:extLst>
                    <a:ext uri="{FF2B5EF4-FFF2-40B4-BE49-F238E27FC236}">
                      <a16:creationId xmlns:a16="http://schemas.microsoft.com/office/drawing/2014/main" id="{110B95E5-8C35-BE1E-B647-DCB75FEC1D37}"/>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84" name="Google Shape;4956;p79">
                  <a:extLst>
                    <a:ext uri="{FF2B5EF4-FFF2-40B4-BE49-F238E27FC236}">
                      <a16:creationId xmlns:a16="http://schemas.microsoft.com/office/drawing/2014/main" id="{58772605-DFB2-F944-B5B0-95A41644F33D}"/>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0" name="Google Shape;4957;p79">
                <a:extLst>
                  <a:ext uri="{FF2B5EF4-FFF2-40B4-BE49-F238E27FC236}">
                    <a16:creationId xmlns:a16="http://schemas.microsoft.com/office/drawing/2014/main" id="{D1E96C95-BAD3-8243-EFCE-19CE6D1704E7}"/>
                  </a:ext>
                </a:extLst>
              </p:cNvPr>
              <p:cNvGrpSpPr/>
              <p:nvPr/>
            </p:nvGrpSpPr>
            <p:grpSpPr>
              <a:xfrm>
                <a:off x="5610879" y="3314486"/>
                <a:ext cx="31499" cy="26938"/>
                <a:chOff x="5610879" y="3314486"/>
                <a:chExt cx="31499" cy="26938"/>
              </a:xfrm>
            </p:grpSpPr>
            <p:sp>
              <p:nvSpPr>
                <p:cNvPr id="1181" name="Google Shape;4958;p79">
                  <a:extLst>
                    <a:ext uri="{FF2B5EF4-FFF2-40B4-BE49-F238E27FC236}">
                      <a16:creationId xmlns:a16="http://schemas.microsoft.com/office/drawing/2014/main" id="{6F0DB107-3E9A-5C13-5385-12F103BE1124}"/>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82" name="Google Shape;4959;p79">
                  <a:extLst>
                    <a:ext uri="{FF2B5EF4-FFF2-40B4-BE49-F238E27FC236}">
                      <a16:creationId xmlns:a16="http://schemas.microsoft.com/office/drawing/2014/main" id="{2544F9C1-38A3-A5B4-D7EE-614302E95A91}"/>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1" name="Google Shape;4960;p79">
                <a:extLst>
                  <a:ext uri="{FF2B5EF4-FFF2-40B4-BE49-F238E27FC236}">
                    <a16:creationId xmlns:a16="http://schemas.microsoft.com/office/drawing/2014/main" id="{BBD3DBB7-027E-8681-C968-1D38F70595B2}"/>
                  </a:ext>
                </a:extLst>
              </p:cNvPr>
              <p:cNvGrpSpPr/>
              <p:nvPr/>
            </p:nvGrpSpPr>
            <p:grpSpPr>
              <a:xfrm>
                <a:off x="4834525" y="3501382"/>
                <a:ext cx="31499" cy="26898"/>
                <a:chOff x="4834525" y="3501382"/>
                <a:chExt cx="31499" cy="26898"/>
              </a:xfrm>
            </p:grpSpPr>
            <p:sp>
              <p:nvSpPr>
                <p:cNvPr id="1179" name="Google Shape;4961;p79">
                  <a:extLst>
                    <a:ext uri="{FF2B5EF4-FFF2-40B4-BE49-F238E27FC236}">
                      <a16:creationId xmlns:a16="http://schemas.microsoft.com/office/drawing/2014/main" id="{BD1E32BB-A146-F717-869A-A3A8A44D8193}"/>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80" name="Google Shape;4962;p79">
                  <a:extLst>
                    <a:ext uri="{FF2B5EF4-FFF2-40B4-BE49-F238E27FC236}">
                      <a16:creationId xmlns:a16="http://schemas.microsoft.com/office/drawing/2014/main" id="{64B5DF4F-2933-F50D-0A18-E1EC3D68CA45}"/>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2" name="Google Shape;4963;p79">
                <a:extLst>
                  <a:ext uri="{FF2B5EF4-FFF2-40B4-BE49-F238E27FC236}">
                    <a16:creationId xmlns:a16="http://schemas.microsoft.com/office/drawing/2014/main" id="{9EC63B84-9D3D-A993-FF06-6022302BA37C}"/>
                  </a:ext>
                </a:extLst>
              </p:cNvPr>
              <p:cNvGrpSpPr/>
              <p:nvPr/>
            </p:nvGrpSpPr>
            <p:grpSpPr>
              <a:xfrm>
                <a:off x="4898460" y="3580158"/>
                <a:ext cx="31405" cy="26898"/>
                <a:chOff x="4898460" y="3580158"/>
                <a:chExt cx="31405" cy="26898"/>
              </a:xfrm>
            </p:grpSpPr>
            <p:sp>
              <p:nvSpPr>
                <p:cNvPr id="1177" name="Google Shape;4964;p79">
                  <a:extLst>
                    <a:ext uri="{FF2B5EF4-FFF2-40B4-BE49-F238E27FC236}">
                      <a16:creationId xmlns:a16="http://schemas.microsoft.com/office/drawing/2014/main" id="{30BBE4B0-235C-D5F9-0929-92A6DB9D33C6}"/>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78" name="Google Shape;4965;p79">
                  <a:extLst>
                    <a:ext uri="{FF2B5EF4-FFF2-40B4-BE49-F238E27FC236}">
                      <a16:creationId xmlns:a16="http://schemas.microsoft.com/office/drawing/2014/main" id="{34F5677B-4C1B-768D-6BD6-4A33E08B3A68}"/>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3" name="Google Shape;4966;p79">
                <a:extLst>
                  <a:ext uri="{FF2B5EF4-FFF2-40B4-BE49-F238E27FC236}">
                    <a16:creationId xmlns:a16="http://schemas.microsoft.com/office/drawing/2014/main" id="{28DB9A52-7F72-573C-242A-F9F5CE4BCCA3}"/>
                  </a:ext>
                </a:extLst>
              </p:cNvPr>
              <p:cNvGrpSpPr/>
              <p:nvPr/>
            </p:nvGrpSpPr>
            <p:grpSpPr>
              <a:xfrm>
                <a:off x="4882667" y="3608032"/>
                <a:ext cx="31499" cy="27001"/>
                <a:chOff x="4882667" y="3608032"/>
                <a:chExt cx="31499" cy="27001"/>
              </a:xfrm>
            </p:grpSpPr>
            <p:sp>
              <p:nvSpPr>
                <p:cNvPr id="1175" name="Google Shape;4967;p79">
                  <a:extLst>
                    <a:ext uri="{FF2B5EF4-FFF2-40B4-BE49-F238E27FC236}">
                      <a16:creationId xmlns:a16="http://schemas.microsoft.com/office/drawing/2014/main" id="{93887BE2-026F-0369-0A57-34D34F3755EC}"/>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76" name="Google Shape;4968;p79">
                  <a:extLst>
                    <a:ext uri="{FF2B5EF4-FFF2-40B4-BE49-F238E27FC236}">
                      <a16:creationId xmlns:a16="http://schemas.microsoft.com/office/drawing/2014/main" id="{A54A8F69-0009-3F8D-451A-CB43EFF320CB}"/>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4" name="Google Shape;4969;p79">
                <a:extLst>
                  <a:ext uri="{FF2B5EF4-FFF2-40B4-BE49-F238E27FC236}">
                    <a16:creationId xmlns:a16="http://schemas.microsoft.com/office/drawing/2014/main" id="{0D4C9D5A-6F31-E62F-9A17-F19EC724B456}"/>
                  </a:ext>
                </a:extLst>
              </p:cNvPr>
              <p:cNvGrpSpPr/>
              <p:nvPr/>
            </p:nvGrpSpPr>
            <p:grpSpPr>
              <a:xfrm>
                <a:off x="4843373" y="3631407"/>
                <a:ext cx="16273" cy="16186"/>
                <a:chOff x="4843373" y="3631407"/>
                <a:chExt cx="16273" cy="16186"/>
              </a:xfrm>
            </p:grpSpPr>
            <p:sp>
              <p:nvSpPr>
                <p:cNvPr id="1173" name="Google Shape;4970;p79">
                  <a:extLst>
                    <a:ext uri="{FF2B5EF4-FFF2-40B4-BE49-F238E27FC236}">
                      <a16:creationId xmlns:a16="http://schemas.microsoft.com/office/drawing/2014/main" id="{D0619191-4B44-A4E3-7097-F46D77465C6D}"/>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74" name="Google Shape;4971;p79">
                  <a:extLst>
                    <a:ext uri="{FF2B5EF4-FFF2-40B4-BE49-F238E27FC236}">
                      <a16:creationId xmlns:a16="http://schemas.microsoft.com/office/drawing/2014/main" id="{E94CDA9D-FA54-23A2-5B2D-146457C7695D}"/>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5" name="Google Shape;4972;p79">
                <a:extLst>
                  <a:ext uri="{FF2B5EF4-FFF2-40B4-BE49-F238E27FC236}">
                    <a16:creationId xmlns:a16="http://schemas.microsoft.com/office/drawing/2014/main" id="{35A57FA4-8C8E-DB3E-FC25-E88330BC8A51}"/>
                  </a:ext>
                </a:extLst>
              </p:cNvPr>
              <p:cNvGrpSpPr/>
              <p:nvPr/>
            </p:nvGrpSpPr>
            <p:grpSpPr>
              <a:xfrm>
                <a:off x="4727773" y="3591578"/>
                <a:ext cx="31499" cy="26898"/>
                <a:chOff x="4727773" y="3591578"/>
                <a:chExt cx="31499" cy="26898"/>
              </a:xfrm>
            </p:grpSpPr>
            <p:sp>
              <p:nvSpPr>
                <p:cNvPr id="1171" name="Google Shape;4973;p79">
                  <a:extLst>
                    <a:ext uri="{FF2B5EF4-FFF2-40B4-BE49-F238E27FC236}">
                      <a16:creationId xmlns:a16="http://schemas.microsoft.com/office/drawing/2014/main" id="{242093A1-AE58-2551-6314-73607757259B}"/>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72" name="Google Shape;4974;p79">
                  <a:extLst>
                    <a:ext uri="{FF2B5EF4-FFF2-40B4-BE49-F238E27FC236}">
                      <a16:creationId xmlns:a16="http://schemas.microsoft.com/office/drawing/2014/main" id="{3A6A3449-9D84-48C1-9A6A-F4EE1E307837}"/>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sp>
            <p:nvSpPr>
              <p:cNvPr id="1086" name="Google Shape;4975;p79">
                <a:extLst>
                  <a:ext uri="{FF2B5EF4-FFF2-40B4-BE49-F238E27FC236}">
                    <a16:creationId xmlns:a16="http://schemas.microsoft.com/office/drawing/2014/main" id="{97166AFB-E0C5-FD09-5C6E-D5A89CF7E9D4}"/>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87" name="Google Shape;4976;p79">
                <a:extLst>
                  <a:ext uri="{FF2B5EF4-FFF2-40B4-BE49-F238E27FC236}">
                    <a16:creationId xmlns:a16="http://schemas.microsoft.com/office/drawing/2014/main" id="{390EEACB-4E28-04C8-F52D-CC950BA26CFB}"/>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088" name="Google Shape;4977;p79">
                <a:extLst>
                  <a:ext uri="{FF2B5EF4-FFF2-40B4-BE49-F238E27FC236}">
                    <a16:creationId xmlns:a16="http://schemas.microsoft.com/office/drawing/2014/main" id="{E36B034A-F89A-9D8C-A987-25F20C99EB95}"/>
                  </a:ext>
                </a:extLst>
              </p:cNvPr>
              <p:cNvGrpSpPr/>
              <p:nvPr/>
            </p:nvGrpSpPr>
            <p:grpSpPr>
              <a:xfrm>
                <a:off x="4609421" y="3577398"/>
                <a:ext cx="31499" cy="27001"/>
                <a:chOff x="4609421" y="3577398"/>
                <a:chExt cx="31499" cy="27001"/>
              </a:xfrm>
            </p:grpSpPr>
            <p:sp>
              <p:nvSpPr>
                <p:cNvPr id="1169" name="Google Shape;4978;p79">
                  <a:extLst>
                    <a:ext uri="{FF2B5EF4-FFF2-40B4-BE49-F238E27FC236}">
                      <a16:creationId xmlns:a16="http://schemas.microsoft.com/office/drawing/2014/main" id="{9C946B7D-B291-8A17-52D8-95394BEB0417}"/>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70" name="Google Shape;4979;p79">
                  <a:extLst>
                    <a:ext uri="{FF2B5EF4-FFF2-40B4-BE49-F238E27FC236}">
                      <a16:creationId xmlns:a16="http://schemas.microsoft.com/office/drawing/2014/main" id="{3B148279-2E3A-A6EC-FC3B-F89FD1225C66}"/>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89" name="Google Shape;4980;p79">
                <a:extLst>
                  <a:ext uri="{FF2B5EF4-FFF2-40B4-BE49-F238E27FC236}">
                    <a16:creationId xmlns:a16="http://schemas.microsoft.com/office/drawing/2014/main" id="{2AB5891C-D311-47CF-5100-195BF73C1960}"/>
                  </a:ext>
                </a:extLst>
              </p:cNvPr>
              <p:cNvGrpSpPr/>
              <p:nvPr/>
            </p:nvGrpSpPr>
            <p:grpSpPr>
              <a:xfrm>
                <a:off x="4649289" y="3577398"/>
                <a:ext cx="31499" cy="27001"/>
                <a:chOff x="4649289" y="3577398"/>
                <a:chExt cx="31499" cy="27001"/>
              </a:xfrm>
            </p:grpSpPr>
            <p:sp>
              <p:nvSpPr>
                <p:cNvPr id="1167" name="Google Shape;4981;p79">
                  <a:extLst>
                    <a:ext uri="{FF2B5EF4-FFF2-40B4-BE49-F238E27FC236}">
                      <a16:creationId xmlns:a16="http://schemas.microsoft.com/office/drawing/2014/main" id="{C8E7415D-8EE4-D40F-39BE-9233BAA07C0B}"/>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68" name="Google Shape;4982;p79">
                  <a:extLst>
                    <a:ext uri="{FF2B5EF4-FFF2-40B4-BE49-F238E27FC236}">
                      <a16:creationId xmlns:a16="http://schemas.microsoft.com/office/drawing/2014/main" id="{6FE8B5E4-EB42-75F3-1016-B6AE13CD0732}"/>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0" name="Google Shape;4983;p79">
                <a:extLst>
                  <a:ext uri="{FF2B5EF4-FFF2-40B4-BE49-F238E27FC236}">
                    <a16:creationId xmlns:a16="http://schemas.microsoft.com/office/drawing/2014/main" id="{4FBBDBB7-E0D8-6F3A-9974-9C85AB76BAF5}"/>
                  </a:ext>
                </a:extLst>
              </p:cNvPr>
              <p:cNvGrpSpPr/>
              <p:nvPr/>
            </p:nvGrpSpPr>
            <p:grpSpPr>
              <a:xfrm>
                <a:off x="4605614" y="3639523"/>
                <a:ext cx="31499" cy="26906"/>
                <a:chOff x="4605614" y="3639523"/>
                <a:chExt cx="31499" cy="26906"/>
              </a:xfrm>
            </p:grpSpPr>
            <p:sp>
              <p:nvSpPr>
                <p:cNvPr id="1165" name="Google Shape;4984;p79">
                  <a:extLst>
                    <a:ext uri="{FF2B5EF4-FFF2-40B4-BE49-F238E27FC236}">
                      <a16:creationId xmlns:a16="http://schemas.microsoft.com/office/drawing/2014/main" id="{72567EDF-1FFE-24D7-FA3B-461BC16771A4}"/>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66" name="Google Shape;4985;p79">
                  <a:extLst>
                    <a:ext uri="{FF2B5EF4-FFF2-40B4-BE49-F238E27FC236}">
                      <a16:creationId xmlns:a16="http://schemas.microsoft.com/office/drawing/2014/main" id="{B582F1B9-6979-0F52-0B71-7E96FD662421}"/>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1" name="Google Shape;4986;p79">
                <a:extLst>
                  <a:ext uri="{FF2B5EF4-FFF2-40B4-BE49-F238E27FC236}">
                    <a16:creationId xmlns:a16="http://schemas.microsoft.com/office/drawing/2014/main" id="{057A0A83-33F6-4350-6384-E62F17B6788A}"/>
                  </a:ext>
                </a:extLst>
              </p:cNvPr>
              <p:cNvGrpSpPr/>
              <p:nvPr/>
            </p:nvGrpSpPr>
            <p:grpSpPr>
              <a:xfrm>
                <a:off x="4785149" y="3618846"/>
                <a:ext cx="26930" cy="26843"/>
                <a:chOff x="4785149" y="3618846"/>
                <a:chExt cx="26930" cy="26843"/>
              </a:xfrm>
            </p:grpSpPr>
            <p:sp>
              <p:nvSpPr>
                <p:cNvPr id="1163" name="Google Shape;4987;p79">
                  <a:extLst>
                    <a:ext uri="{FF2B5EF4-FFF2-40B4-BE49-F238E27FC236}">
                      <a16:creationId xmlns:a16="http://schemas.microsoft.com/office/drawing/2014/main" id="{18441E24-FD1B-52CC-954F-EF7A52CB77EE}"/>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64" name="Google Shape;4988;p79">
                  <a:extLst>
                    <a:ext uri="{FF2B5EF4-FFF2-40B4-BE49-F238E27FC236}">
                      <a16:creationId xmlns:a16="http://schemas.microsoft.com/office/drawing/2014/main" id="{27F2BC6F-12EC-648B-A936-B035E7092E42}"/>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2" name="Google Shape;4989;p79">
                <a:extLst>
                  <a:ext uri="{FF2B5EF4-FFF2-40B4-BE49-F238E27FC236}">
                    <a16:creationId xmlns:a16="http://schemas.microsoft.com/office/drawing/2014/main" id="{6E538640-2EAD-E401-2DD2-5FA1477A8577}"/>
                  </a:ext>
                </a:extLst>
              </p:cNvPr>
              <p:cNvGrpSpPr/>
              <p:nvPr/>
            </p:nvGrpSpPr>
            <p:grpSpPr>
              <a:xfrm>
                <a:off x="4810167" y="3601567"/>
                <a:ext cx="31405" cy="26898"/>
                <a:chOff x="4810167" y="3601567"/>
                <a:chExt cx="31405" cy="26898"/>
              </a:xfrm>
            </p:grpSpPr>
            <p:sp>
              <p:nvSpPr>
                <p:cNvPr id="1161" name="Google Shape;4990;p79">
                  <a:extLst>
                    <a:ext uri="{FF2B5EF4-FFF2-40B4-BE49-F238E27FC236}">
                      <a16:creationId xmlns:a16="http://schemas.microsoft.com/office/drawing/2014/main" id="{D23C6E7A-C359-A762-AA41-1D642AA24A9F}"/>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62" name="Google Shape;4991;p79">
                  <a:extLst>
                    <a:ext uri="{FF2B5EF4-FFF2-40B4-BE49-F238E27FC236}">
                      <a16:creationId xmlns:a16="http://schemas.microsoft.com/office/drawing/2014/main" id="{6855FD8D-D6D5-C95F-9DAD-B375CA3A5DFE}"/>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3" name="Google Shape;4992;p79">
                <a:extLst>
                  <a:ext uri="{FF2B5EF4-FFF2-40B4-BE49-F238E27FC236}">
                    <a16:creationId xmlns:a16="http://schemas.microsoft.com/office/drawing/2014/main" id="{A36BCA7D-65A5-A078-A072-FE51CDF91E43}"/>
                  </a:ext>
                </a:extLst>
              </p:cNvPr>
              <p:cNvGrpSpPr/>
              <p:nvPr/>
            </p:nvGrpSpPr>
            <p:grpSpPr>
              <a:xfrm>
                <a:off x="4831002" y="3373230"/>
                <a:ext cx="31405" cy="26898"/>
                <a:chOff x="4831002" y="3373230"/>
                <a:chExt cx="31405" cy="26898"/>
              </a:xfrm>
            </p:grpSpPr>
            <p:sp>
              <p:nvSpPr>
                <p:cNvPr id="1159" name="Google Shape;4993;p79">
                  <a:extLst>
                    <a:ext uri="{FF2B5EF4-FFF2-40B4-BE49-F238E27FC236}">
                      <a16:creationId xmlns:a16="http://schemas.microsoft.com/office/drawing/2014/main" id="{209F07FD-AC2E-6CB1-E33D-47D82AEB64F4}"/>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60" name="Google Shape;4994;p79">
                  <a:extLst>
                    <a:ext uri="{FF2B5EF4-FFF2-40B4-BE49-F238E27FC236}">
                      <a16:creationId xmlns:a16="http://schemas.microsoft.com/office/drawing/2014/main" id="{2B6C1D44-EC70-C3AE-19EC-A94C45886B5A}"/>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4" name="Google Shape;4995;p79">
                <a:extLst>
                  <a:ext uri="{FF2B5EF4-FFF2-40B4-BE49-F238E27FC236}">
                    <a16:creationId xmlns:a16="http://schemas.microsoft.com/office/drawing/2014/main" id="{E3B8324D-C95B-EB0F-3CB3-787D83D9C3E2}"/>
                  </a:ext>
                </a:extLst>
              </p:cNvPr>
              <p:cNvGrpSpPr/>
              <p:nvPr/>
            </p:nvGrpSpPr>
            <p:grpSpPr>
              <a:xfrm>
                <a:off x="4719311" y="3355054"/>
                <a:ext cx="31499" cy="27001"/>
                <a:chOff x="4719311" y="3355054"/>
                <a:chExt cx="31499" cy="27001"/>
              </a:xfrm>
            </p:grpSpPr>
            <p:sp>
              <p:nvSpPr>
                <p:cNvPr id="1157" name="Google Shape;4996;p79">
                  <a:extLst>
                    <a:ext uri="{FF2B5EF4-FFF2-40B4-BE49-F238E27FC236}">
                      <a16:creationId xmlns:a16="http://schemas.microsoft.com/office/drawing/2014/main" id="{D73AE7FA-6416-92CE-7454-7734A54BAE45}"/>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58" name="Google Shape;4997;p79">
                  <a:extLst>
                    <a:ext uri="{FF2B5EF4-FFF2-40B4-BE49-F238E27FC236}">
                      <a16:creationId xmlns:a16="http://schemas.microsoft.com/office/drawing/2014/main" id="{B7A6255E-6626-968D-00DA-33CD6A823830}"/>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5" name="Google Shape;4998;p79">
                <a:extLst>
                  <a:ext uri="{FF2B5EF4-FFF2-40B4-BE49-F238E27FC236}">
                    <a16:creationId xmlns:a16="http://schemas.microsoft.com/office/drawing/2014/main" id="{7A0D40A4-E631-0865-2B8B-47AE1A3849EF}"/>
                  </a:ext>
                </a:extLst>
              </p:cNvPr>
              <p:cNvGrpSpPr/>
              <p:nvPr/>
            </p:nvGrpSpPr>
            <p:grpSpPr>
              <a:xfrm>
                <a:off x="4798755" y="3450260"/>
                <a:ext cx="26930" cy="26930"/>
                <a:chOff x="4798755" y="3450260"/>
                <a:chExt cx="26930" cy="26930"/>
              </a:xfrm>
            </p:grpSpPr>
            <p:sp>
              <p:nvSpPr>
                <p:cNvPr id="1155" name="Google Shape;4999;p79">
                  <a:extLst>
                    <a:ext uri="{FF2B5EF4-FFF2-40B4-BE49-F238E27FC236}">
                      <a16:creationId xmlns:a16="http://schemas.microsoft.com/office/drawing/2014/main" id="{B4DD6980-73ED-DB34-86C2-222F6DEC0EA7}"/>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56" name="Google Shape;5000;p79">
                  <a:extLst>
                    <a:ext uri="{FF2B5EF4-FFF2-40B4-BE49-F238E27FC236}">
                      <a16:creationId xmlns:a16="http://schemas.microsoft.com/office/drawing/2014/main" id="{C775DA84-C53A-E99D-7E2C-2F8A547D37CD}"/>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6" name="Google Shape;5001;p79">
                <a:extLst>
                  <a:ext uri="{FF2B5EF4-FFF2-40B4-BE49-F238E27FC236}">
                    <a16:creationId xmlns:a16="http://schemas.microsoft.com/office/drawing/2014/main" id="{BEBE811A-29CC-984E-D272-EEF99449AD32}"/>
                  </a:ext>
                </a:extLst>
              </p:cNvPr>
              <p:cNvGrpSpPr/>
              <p:nvPr/>
            </p:nvGrpSpPr>
            <p:grpSpPr>
              <a:xfrm>
                <a:off x="4645576" y="3467555"/>
                <a:ext cx="31405" cy="26953"/>
                <a:chOff x="4645576" y="3467555"/>
                <a:chExt cx="31405" cy="26953"/>
              </a:xfrm>
            </p:grpSpPr>
            <p:sp>
              <p:nvSpPr>
                <p:cNvPr id="1153" name="Google Shape;5002;p79">
                  <a:extLst>
                    <a:ext uri="{FF2B5EF4-FFF2-40B4-BE49-F238E27FC236}">
                      <a16:creationId xmlns:a16="http://schemas.microsoft.com/office/drawing/2014/main" id="{E5D5C402-26A4-2862-3855-1E352FD39F8C}"/>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54" name="Google Shape;5003;p79">
                  <a:extLst>
                    <a:ext uri="{FF2B5EF4-FFF2-40B4-BE49-F238E27FC236}">
                      <a16:creationId xmlns:a16="http://schemas.microsoft.com/office/drawing/2014/main" id="{BE835BF0-6915-323E-CD27-C7C622C503C4}"/>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7" name="Google Shape;5004;p79">
                <a:extLst>
                  <a:ext uri="{FF2B5EF4-FFF2-40B4-BE49-F238E27FC236}">
                    <a16:creationId xmlns:a16="http://schemas.microsoft.com/office/drawing/2014/main" id="{C6331807-3FD8-12F5-C4C1-6F5AA0EAFC3E}"/>
                  </a:ext>
                </a:extLst>
              </p:cNvPr>
              <p:cNvGrpSpPr/>
              <p:nvPr/>
            </p:nvGrpSpPr>
            <p:grpSpPr>
              <a:xfrm>
                <a:off x="4687631" y="3583965"/>
                <a:ext cx="31499" cy="26898"/>
                <a:chOff x="4687631" y="3583965"/>
                <a:chExt cx="31499" cy="26898"/>
              </a:xfrm>
            </p:grpSpPr>
            <p:sp>
              <p:nvSpPr>
                <p:cNvPr id="1151" name="Google Shape;5005;p79">
                  <a:extLst>
                    <a:ext uri="{FF2B5EF4-FFF2-40B4-BE49-F238E27FC236}">
                      <a16:creationId xmlns:a16="http://schemas.microsoft.com/office/drawing/2014/main" id="{0BF9DA3E-1C9A-BE02-855F-48A6343FF767}"/>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52" name="Google Shape;5006;p79">
                  <a:extLst>
                    <a:ext uri="{FF2B5EF4-FFF2-40B4-BE49-F238E27FC236}">
                      <a16:creationId xmlns:a16="http://schemas.microsoft.com/office/drawing/2014/main" id="{474787CF-537F-83F5-AC81-8FB2B1BB93ED}"/>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8" name="Google Shape;5007;p79">
                <a:extLst>
                  <a:ext uri="{FF2B5EF4-FFF2-40B4-BE49-F238E27FC236}">
                    <a16:creationId xmlns:a16="http://schemas.microsoft.com/office/drawing/2014/main" id="{6A46027D-ADFC-9EE1-6E6E-2B49CFA2227B}"/>
                  </a:ext>
                </a:extLst>
              </p:cNvPr>
              <p:cNvGrpSpPr/>
              <p:nvPr/>
            </p:nvGrpSpPr>
            <p:grpSpPr>
              <a:xfrm>
                <a:off x="4719311" y="3471314"/>
                <a:ext cx="31499" cy="27001"/>
                <a:chOff x="4719311" y="3471314"/>
                <a:chExt cx="31499" cy="27001"/>
              </a:xfrm>
            </p:grpSpPr>
            <p:sp>
              <p:nvSpPr>
                <p:cNvPr id="1149" name="Google Shape;5008;p79">
                  <a:extLst>
                    <a:ext uri="{FF2B5EF4-FFF2-40B4-BE49-F238E27FC236}">
                      <a16:creationId xmlns:a16="http://schemas.microsoft.com/office/drawing/2014/main" id="{D76D5871-5F6A-3B0D-0EAB-A97C7BDB5358}"/>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50" name="Google Shape;5009;p79">
                  <a:extLst>
                    <a:ext uri="{FF2B5EF4-FFF2-40B4-BE49-F238E27FC236}">
                      <a16:creationId xmlns:a16="http://schemas.microsoft.com/office/drawing/2014/main" id="{C5C88A56-3339-2378-0E5F-67196BBA6447}"/>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099" name="Google Shape;5010;p79">
                <a:extLst>
                  <a:ext uri="{FF2B5EF4-FFF2-40B4-BE49-F238E27FC236}">
                    <a16:creationId xmlns:a16="http://schemas.microsoft.com/office/drawing/2014/main" id="{31E8A20D-2136-25B2-84A6-136AD712A069}"/>
                  </a:ext>
                </a:extLst>
              </p:cNvPr>
              <p:cNvGrpSpPr/>
              <p:nvPr/>
            </p:nvGrpSpPr>
            <p:grpSpPr>
              <a:xfrm>
                <a:off x="4719311" y="3434404"/>
                <a:ext cx="31499" cy="26898"/>
                <a:chOff x="4719311" y="3434404"/>
                <a:chExt cx="31499" cy="26898"/>
              </a:xfrm>
            </p:grpSpPr>
            <p:sp>
              <p:nvSpPr>
                <p:cNvPr id="1147" name="Google Shape;5011;p79">
                  <a:extLst>
                    <a:ext uri="{FF2B5EF4-FFF2-40B4-BE49-F238E27FC236}">
                      <a16:creationId xmlns:a16="http://schemas.microsoft.com/office/drawing/2014/main" id="{32BB4F72-EEC8-9E57-84A9-DCED436859BE}"/>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48" name="Google Shape;5012;p79">
                  <a:extLst>
                    <a:ext uri="{FF2B5EF4-FFF2-40B4-BE49-F238E27FC236}">
                      <a16:creationId xmlns:a16="http://schemas.microsoft.com/office/drawing/2014/main" id="{67E8D3AC-B9FA-A658-49F0-9BE19114A5BE}"/>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0" name="Google Shape;5013;p79">
                <a:extLst>
                  <a:ext uri="{FF2B5EF4-FFF2-40B4-BE49-F238E27FC236}">
                    <a16:creationId xmlns:a16="http://schemas.microsoft.com/office/drawing/2014/main" id="{6C3D7416-6C74-8690-B08C-DA1B0D434604}"/>
                  </a:ext>
                </a:extLst>
              </p:cNvPr>
              <p:cNvGrpSpPr/>
              <p:nvPr/>
            </p:nvGrpSpPr>
            <p:grpSpPr>
              <a:xfrm>
                <a:off x="4768876" y="3401772"/>
                <a:ext cx="31499" cy="26898"/>
                <a:chOff x="4768876" y="3401772"/>
                <a:chExt cx="31499" cy="26898"/>
              </a:xfrm>
            </p:grpSpPr>
            <p:sp>
              <p:nvSpPr>
                <p:cNvPr id="1145" name="Google Shape;5014;p79">
                  <a:extLst>
                    <a:ext uri="{FF2B5EF4-FFF2-40B4-BE49-F238E27FC236}">
                      <a16:creationId xmlns:a16="http://schemas.microsoft.com/office/drawing/2014/main" id="{C42C604D-50F9-3476-5DC9-2D62B5F8C1FB}"/>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46" name="Google Shape;5015;p79">
                  <a:extLst>
                    <a:ext uri="{FF2B5EF4-FFF2-40B4-BE49-F238E27FC236}">
                      <a16:creationId xmlns:a16="http://schemas.microsoft.com/office/drawing/2014/main" id="{454D2035-61B3-DEBC-EE5E-717041510D7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1" name="Google Shape;5016;p79">
                <a:extLst>
                  <a:ext uri="{FF2B5EF4-FFF2-40B4-BE49-F238E27FC236}">
                    <a16:creationId xmlns:a16="http://schemas.microsoft.com/office/drawing/2014/main" id="{B99BD312-360B-EBB4-6F90-156F26E67FA4}"/>
                  </a:ext>
                </a:extLst>
              </p:cNvPr>
              <p:cNvGrpSpPr/>
              <p:nvPr/>
            </p:nvGrpSpPr>
            <p:grpSpPr>
              <a:xfrm>
                <a:off x="4762214" y="3471377"/>
                <a:ext cx="26938" cy="26938"/>
                <a:chOff x="4762214" y="3471377"/>
                <a:chExt cx="26938" cy="26938"/>
              </a:xfrm>
            </p:grpSpPr>
            <p:sp>
              <p:nvSpPr>
                <p:cNvPr id="1143" name="Google Shape;5017;p79">
                  <a:extLst>
                    <a:ext uri="{FF2B5EF4-FFF2-40B4-BE49-F238E27FC236}">
                      <a16:creationId xmlns:a16="http://schemas.microsoft.com/office/drawing/2014/main" id="{866EC487-A2E1-FD59-5374-DFEFBD2A9EAF}"/>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44" name="Google Shape;5018;p79">
                  <a:extLst>
                    <a:ext uri="{FF2B5EF4-FFF2-40B4-BE49-F238E27FC236}">
                      <a16:creationId xmlns:a16="http://schemas.microsoft.com/office/drawing/2014/main" id="{CE705635-75C3-4B81-D6F9-05E49D9E12A8}"/>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2" name="Google Shape;5019;p79">
                <a:extLst>
                  <a:ext uri="{FF2B5EF4-FFF2-40B4-BE49-F238E27FC236}">
                    <a16:creationId xmlns:a16="http://schemas.microsoft.com/office/drawing/2014/main" id="{54528738-814F-491A-B6D7-7C8107BFCE0A}"/>
                  </a:ext>
                </a:extLst>
              </p:cNvPr>
              <p:cNvGrpSpPr/>
              <p:nvPr/>
            </p:nvGrpSpPr>
            <p:grpSpPr>
              <a:xfrm>
                <a:off x="4790473" y="3344782"/>
                <a:ext cx="31405" cy="26898"/>
                <a:chOff x="4790473" y="3344782"/>
                <a:chExt cx="31405" cy="26898"/>
              </a:xfrm>
            </p:grpSpPr>
            <p:sp>
              <p:nvSpPr>
                <p:cNvPr id="1141" name="Google Shape;5020;p79">
                  <a:extLst>
                    <a:ext uri="{FF2B5EF4-FFF2-40B4-BE49-F238E27FC236}">
                      <a16:creationId xmlns:a16="http://schemas.microsoft.com/office/drawing/2014/main" id="{36699DAD-4628-5843-FDAB-0D7495068E87}"/>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42" name="Google Shape;5021;p79">
                  <a:extLst>
                    <a:ext uri="{FF2B5EF4-FFF2-40B4-BE49-F238E27FC236}">
                      <a16:creationId xmlns:a16="http://schemas.microsoft.com/office/drawing/2014/main" id="{A484AB71-1F55-D4B4-12DC-5545654FA61E}"/>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3" name="Google Shape;5022;p79">
                <a:extLst>
                  <a:ext uri="{FF2B5EF4-FFF2-40B4-BE49-F238E27FC236}">
                    <a16:creationId xmlns:a16="http://schemas.microsoft.com/office/drawing/2014/main" id="{C12D4492-BE89-BF69-66D5-00C2D4AB72ED}"/>
                  </a:ext>
                </a:extLst>
              </p:cNvPr>
              <p:cNvGrpSpPr/>
              <p:nvPr/>
            </p:nvGrpSpPr>
            <p:grpSpPr>
              <a:xfrm>
                <a:off x="4823774" y="3950733"/>
                <a:ext cx="37398" cy="32034"/>
                <a:chOff x="4823774" y="3950733"/>
                <a:chExt cx="37398" cy="32034"/>
              </a:xfrm>
            </p:grpSpPr>
            <p:sp>
              <p:nvSpPr>
                <p:cNvPr id="1139" name="Google Shape;5023;p79">
                  <a:extLst>
                    <a:ext uri="{FF2B5EF4-FFF2-40B4-BE49-F238E27FC236}">
                      <a16:creationId xmlns:a16="http://schemas.microsoft.com/office/drawing/2014/main" id="{837E2D59-F128-99BD-AE6C-AA2E76CACC3F}"/>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40" name="Google Shape;5024;p79">
                  <a:extLst>
                    <a:ext uri="{FF2B5EF4-FFF2-40B4-BE49-F238E27FC236}">
                      <a16:creationId xmlns:a16="http://schemas.microsoft.com/office/drawing/2014/main" id="{F71AF20A-27E4-63E1-532E-F278FF71EF24}"/>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4" name="Google Shape;5025;p79">
                <a:extLst>
                  <a:ext uri="{FF2B5EF4-FFF2-40B4-BE49-F238E27FC236}">
                    <a16:creationId xmlns:a16="http://schemas.microsoft.com/office/drawing/2014/main" id="{767DA77F-5F8F-D6F1-5415-B6268496B98F}"/>
                  </a:ext>
                </a:extLst>
              </p:cNvPr>
              <p:cNvGrpSpPr/>
              <p:nvPr/>
            </p:nvGrpSpPr>
            <p:grpSpPr>
              <a:xfrm>
                <a:off x="4823396" y="4110566"/>
                <a:ext cx="31405" cy="26906"/>
                <a:chOff x="4823396" y="4110566"/>
                <a:chExt cx="31405" cy="26906"/>
              </a:xfrm>
            </p:grpSpPr>
            <p:sp>
              <p:nvSpPr>
                <p:cNvPr id="1137" name="Google Shape;5026;p79">
                  <a:extLst>
                    <a:ext uri="{FF2B5EF4-FFF2-40B4-BE49-F238E27FC236}">
                      <a16:creationId xmlns:a16="http://schemas.microsoft.com/office/drawing/2014/main" id="{175DCAB6-8BCE-3292-C416-C11D1FF6431B}"/>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38" name="Google Shape;5027;p79">
                  <a:extLst>
                    <a:ext uri="{FF2B5EF4-FFF2-40B4-BE49-F238E27FC236}">
                      <a16:creationId xmlns:a16="http://schemas.microsoft.com/office/drawing/2014/main" id="{77903A39-D73D-EB5F-327E-CA9AA16C88A0}"/>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5" name="Google Shape;5028;p79">
                <a:extLst>
                  <a:ext uri="{FF2B5EF4-FFF2-40B4-BE49-F238E27FC236}">
                    <a16:creationId xmlns:a16="http://schemas.microsoft.com/office/drawing/2014/main" id="{534EF835-038F-A3B2-4BE4-9DB6BD9B7A7A}"/>
                  </a:ext>
                </a:extLst>
              </p:cNvPr>
              <p:cNvGrpSpPr/>
              <p:nvPr/>
            </p:nvGrpSpPr>
            <p:grpSpPr>
              <a:xfrm>
                <a:off x="4838332" y="3821150"/>
                <a:ext cx="31499" cy="26898"/>
                <a:chOff x="4838332" y="3821150"/>
                <a:chExt cx="31499" cy="26898"/>
              </a:xfrm>
            </p:grpSpPr>
            <p:sp>
              <p:nvSpPr>
                <p:cNvPr id="1135" name="Google Shape;5029;p79">
                  <a:extLst>
                    <a:ext uri="{FF2B5EF4-FFF2-40B4-BE49-F238E27FC236}">
                      <a16:creationId xmlns:a16="http://schemas.microsoft.com/office/drawing/2014/main" id="{05684278-9D70-F8D7-33A4-527F08F763D2}"/>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36" name="Google Shape;5030;p79">
                  <a:extLst>
                    <a:ext uri="{FF2B5EF4-FFF2-40B4-BE49-F238E27FC236}">
                      <a16:creationId xmlns:a16="http://schemas.microsoft.com/office/drawing/2014/main" id="{50AE6443-E737-8675-DF92-083F87ED1788}"/>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6" name="Google Shape;5031;p79">
                <a:extLst>
                  <a:ext uri="{FF2B5EF4-FFF2-40B4-BE49-F238E27FC236}">
                    <a16:creationId xmlns:a16="http://schemas.microsoft.com/office/drawing/2014/main" id="{B986AAAD-4CC4-3A76-EF9E-CBEEFC40D608}"/>
                  </a:ext>
                </a:extLst>
              </p:cNvPr>
              <p:cNvGrpSpPr/>
              <p:nvPr/>
            </p:nvGrpSpPr>
            <p:grpSpPr>
              <a:xfrm>
                <a:off x="4661275" y="3815007"/>
                <a:ext cx="36824" cy="31523"/>
                <a:chOff x="4661275" y="3815007"/>
                <a:chExt cx="36824" cy="31523"/>
              </a:xfrm>
            </p:grpSpPr>
            <p:sp>
              <p:nvSpPr>
                <p:cNvPr id="1133" name="Google Shape;5032;p79">
                  <a:extLst>
                    <a:ext uri="{FF2B5EF4-FFF2-40B4-BE49-F238E27FC236}">
                      <a16:creationId xmlns:a16="http://schemas.microsoft.com/office/drawing/2014/main" id="{4FF81A44-9713-3A04-C4BC-BEF43F53D6D3}"/>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34" name="Google Shape;5033;p79">
                  <a:extLst>
                    <a:ext uri="{FF2B5EF4-FFF2-40B4-BE49-F238E27FC236}">
                      <a16:creationId xmlns:a16="http://schemas.microsoft.com/office/drawing/2014/main" id="{34EB5C89-2A83-9797-19A2-65ABADA8D724}"/>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7" name="Google Shape;5034;p79">
                <a:extLst>
                  <a:ext uri="{FF2B5EF4-FFF2-40B4-BE49-F238E27FC236}">
                    <a16:creationId xmlns:a16="http://schemas.microsoft.com/office/drawing/2014/main" id="{A58D06FB-85B5-F00E-8DFC-55D7B20388A4}"/>
                  </a:ext>
                </a:extLst>
              </p:cNvPr>
              <p:cNvGrpSpPr/>
              <p:nvPr/>
            </p:nvGrpSpPr>
            <p:grpSpPr>
              <a:xfrm>
                <a:off x="4558998" y="3851037"/>
                <a:ext cx="33591" cy="28699"/>
                <a:chOff x="4558998" y="3851037"/>
                <a:chExt cx="33591" cy="28699"/>
              </a:xfrm>
            </p:grpSpPr>
            <p:sp>
              <p:nvSpPr>
                <p:cNvPr id="1131" name="Google Shape;5035;p79">
                  <a:extLst>
                    <a:ext uri="{FF2B5EF4-FFF2-40B4-BE49-F238E27FC236}">
                      <a16:creationId xmlns:a16="http://schemas.microsoft.com/office/drawing/2014/main" id="{2E132F11-3BDA-7637-59F8-D34DBD98A021}"/>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32" name="Google Shape;5036;p79">
                  <a:extLst>
                    <a:ext uri="{FF2B5EF4-FFF2-40B4-BE49-F238E27FC236}">
                      <a16:creationId xmlns:a16="http://schemas.microsoft.com/office/drawing/2014/main" id="{483E80E3-EDD8-6DF7-2B86-8CC9B72EFFD6}"/>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8" name="Google Shape;5037;p79">
                <a:extLst>
                  <a:ext uri="{FF2B5EF4-FFF2-40B4-BE49-F238E27FC236}">
                    <a16:creationId xmlns:a16="http://schemas.microsoft.com/office/drawing/2014/main" id="{F40178EF-55FD-380C-EA21-582A1E06F272}"/>
                  </a:ext>
                </a:extLst>
              </p:cNvPr>
              <p:cNvGrpSpPr/>
              <p:nvPr/>
            </p:nvGrpSpPr>
            <p:grpSpPr>
              <a:xfrm>
                <a:off x="4696762" y="3638587"/>
                <a:ext cx="33591" cy="28794"/>
                <a:chOff x="4696762" y="3638587"/>
                <a:chExt cx="33591" cy="28794"/>
              </a:xfrm>
            </p:grpSpPr>
            <p:sp>
              <p:nvSpPr>
                <p:cNvPr id="1129" name="Google Shape;5038;p79">
                  <a:extLst>
                    <a:ext uri="{FF2B5EF4-FFF2-40B4-BE49-F238E27FC236}">
                      <a16:creationId xmlns:a16="http://schemas.microsoft.com/office/drawing/2014/main" id="{78E85984-B9D0-AFA0-FA04-9259AEB06A0B}"/>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30" name="Google Shape;5039;p79">
                  <a:extLst>
                    <a:ext uri="{FF2B5EF4-FFF2-40B4-BE49-F238E27FC236}">
                      <a16:creationId xmlns:a16="http://schemas.microsoft.com/office/drawing/2014/main" id="{B7C5DC6D-2F9E-DF9F-B78E-2F87E56C6E4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09" name="Google Shape;5040;p79">
                <a:extLst>
                  <a:ext uri="{FF2B5EF4-FFF2-40B4-BE49-F238E27FC236}">
                    <a16:creationId xmlns:a16="http://schemas.microsoft.com/office/drawing/2014/main" id="{CE9E1B34-01BF-8357-93BC-FCB7D1DAAB6D}"/>
                  </a:ext>
                </a:extLst>
              </p:cNvPr>
              <p:cNvGrpSpPr/>
              <p:nvPr/>
            </p:nvGrpSpPr>
            <p:grpSpPr>
              <a:xfrm>
                <a:off x="4929479" y="3939140"/>
                <a:ext cx="33497" cy="28692"/>
                <a:chOff x="4929479" y="3939140"/>
                <a:chExt cx="33497" cy="28692"/>
              </a:xfrm>
            </p:grpSpPr>
            <p:sp>
              <p:nvSpPr>
                <p:cNvPr id="1127" name="Google Shape;5041;p79">
                  <a:extLst>
                    <a:ext uri="{FF2B5EF4-FFF2-40B4-BE49-F238E27FC236}">
                      <a16:creationId xmlns:a16="http://schemas.microsoft.com/office/drawing/2014/main" id="{ECBD7207-FBF8-8EB9-F444-C8D6933C78EE}"/>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28" name="Google Shape;5042;p79">
                  <a:extLst>
                    <a:ext uri="{FF2B5EF4-FFF2-40B4-BE49-F238E27FC236}">
                      <a16:creationId xmlns:a16="http://schemas.microsoft.com/office/drawing/2014/main" id="{54AD9C8B-01FA-B148-DD45-0DC06F914C88}"/>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10" name="Google Shape;5043;p79">
                <a:extLst>
                  <a:ext uri="{FF2B5EF4-FFF2-40B4-BE49-F238E27FC236}">
                    <a16:creationId xmlns:a16="http://schemas.microsoft.com/office/drawing/2014/main" id="{16EEFD21-5C1B-5643-8DB5-6D018506DF22}"/>
                  </a:ext>
                </a:extLst>
              </p:cNvPr>
              <p:cNvGrpSpPr/>
              <p:nvPr/>
            </p:nvGrpSpPr>
            <p:grpSpPr>
              <a:xfrm>
                <a:off x="4907119" y="3986039"/>
                <a:ext cx="33497" cy="28699"/>
                <a:chOff x="4907119" y="3986039"/>
                <a:chExt cx="33497" cy="28699"/>
              </a:xfrm>
            </p:grpSpPr>
            <p:sp>
              <p:nvSpPr>
                <p:cNvPr id="1125" name="Google Shape;5044;p79">
                  <a:extLst>
                    <a:ext uri="{FF2B5EF4-FFF2-40B4-BE49-F238E27FC236}">
                      <a16:creationId xmlns:a16="http://schemas.microsoft.com/office/drawing/2014/main" id="{886F5C66-92C4-124A-9602-5FF216F601BA}"/>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26" name="Google Shape;5045;p79">
                  <a:extLst>
                    <a:ext uri="{FF2B5EF4-FFF2-40B4-BE49-F238E27FC236}">
                      <a16:creationId xmlns:a16="http://schemas.microsoft.com/office/drawing/2014/main" id="{0C2040BD-5F1D-CD18-4653-26C98602290D}"/>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11" name="Google Shape;5046;p79">
                <a:extLst>
                  <a:ext uri="{FF2B5EF4-FFF2-40B4-BE49-F238E27FC236}">
                    <a16:creationId xmlns:a16="http://schemas.microsoft.com/office/drawing/2014/main" id="{0ACA691E-6374-470F-D3A0-3C0331CC21D2}"/>
                  </a:ext>
                </a:extLst>
              </p:cNvPr>
              <p:cNvGrpSpPr/>
              <p:nvPr/>
            </p:nvGrpSpPr>
            <p:grpSpPr>
              <a:xfrm>
                <a:off x="4911783" y="4048102"/>
                <a:ext cx="33591" cy="28762"/>
                <a:chOff x="4911783" y="4048102"/>
                <a:chExt cx="33591" cy="28762"/>
              </a:xfrm>
            </p:grpSpPr>
            <p:sp>
              <p:nvSpPr>
                <p:cNvPr id="1123" name="Google Shape;5047;p79">
                  <a:extLst>
                    <a:ext uri="{FF2B5EF4-FFF2-40B4-BE49-F238E27FC236}">
                      <a16:creationId xmlns:a16="http://schemas.microsoft.com/office/drawing/2014/main" id="{BCD7DF06-BC8A-3A7B-55B1-A90DA7D64761}"/>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24" name="Google Shape;5048;p79">
                  <a:extLst>
                    <a:ext uri="{FF2B5EF4-FFF2-40B4-BE49-F238E27FC236}">
                      <a16:creationId xmlns:a16="http://schemas.microsoft.com/office/drawing/2014/main" id="{C84FD5C2-36E8-A709-AF95-3C14F4B56368}"/>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sp>
            <p:nvSpPr>
              <p:cNvPr id="1112" name="Google Shape;5049;p79">
                <a:extLst>
                  <a:ext uri="{FF2B5EF4-FFF2-40B4-BE49-F238E27FC236}">
                    <a16:creationId xmlns:a16="http://schemas.microsoft.com/office/drawing/2014/main" id="{63D82CEB-62B8-0B54-FAC8-46109F613FDA}"/>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13" name="Google Shape;5050;p79">
                <a:extLst>
                  <a:ext uri="{FF2B5EF4-FFF2-40B4-BE49-F238E27FC236}">
                    <a16:creationId xmlns:a16="http://schemas.microsoft.com/office/drawing/2014/main" id="{194700A3-9AF5-B729-EB38-EB7F1A19E5FA}"/>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1114" name="Google Shape;5051;p79">
                <a:extLst>
                  <a:ext uri="{FF2B5EF4-FFF2-40B4-BE49-F238E27FC236}">
                    <a16:creationId xmlns:a16="http://schemas.microsoft.com/office/drawing/2014/main" id="{5DFF246E-2BB0-5E55-E4B7-A8CAFB0D44B0}"/>
                  </a:ext>
                </a:extLst>
              </p:cNvPr>
              <p:cNvGrpSpPr/>
              <p:nvPr/>
            </p:nvGrpSpPr>
            <p:grpSpPr>
              <a:xfrm>
                <a:off x="4762623" y="3837847"/>
                <a:ext cx="42416" cy="36273"/>
                <a:chOff x="4762623" y="3837847"/>
                <a:chExt cx="42416" cy="36273"/>
              </a:xfrm>
            </p:grpSpPr>
            <p:sp>
              <p:nvSpPr>
                <p:cNvPr id="1121" name="Google Shape;5052;p79">
                  <a:extLst>
                    <a:ext uri="{FF2B5EF4-FFF2-40B4-BE49-F238E27FC236}">
                      <a16:creationId xmlns:a16="http://schemas.microsoft.com/office/drawing/2014/main" id="{BD69FB02-8F5E-5FBB-6F84-7ED846AFE6FA}"/>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22" name="Google Shape;5053;p79">
                  <a:extLst>
                    <a:ext uri="{FF2B5EF4-FFF2-40B4-BE49-F238E27FC236}">
                      <a16:creationId xmlns:a16="http://schemas.microsoft.com/office/drawing/2014/main" id="{9A426241-71ED-C231-02B7-36B8CF7CC5DB}"/>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15" name="Google Shape;5054;p79">
                <a:extLst>
                  <a:ext uri="{FF2B5EF4-FFF2-40B4-BE49-F238E27FC236}">
                    <a16:creationId xmlns:a16="http://schemas.microsoft.com/office/drawing/2014/main" id="{D2E7BFDC-3979-89CC-E2D2-22DC738A40E4}"/>
                  </a:ext>
                </a:extLst>
              </p:cNvPr>
              <p:cNvGrpSpPr/>
              <p:nvPr/>
            </p:nvGrpSpPr>
            <p:grpSpPr>
              <a:xfrm>
                <a:off x="4746044" y="4104966"/>
                <a:ext cx="33497" cy="28699"/>
                <a:chOff x="4746044" y="4104966"/>
                <a:chExt cx="33497" cy="28699"/>
              </a:xfrm>
            </p:grpSpPr>
            <p:sp>
              <p:nvSpPr>
                <p:cNvPr id="1119" name="Google Shape;5055;p79">
                  <a:extLst>
                    <a:ext uri="{FF2B5EF4-FFF2-40B4-BE49-F238E27FC236}">
                      <a16:creationId xmlns:a16="http://schemas.microsoft.com/office/drawing/2014/main" id="{642DCF25-4353-E759-A963-DEDF02E73771}"/>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20" name="Google Shape;5056;p79">
                  <a:extLst>
                    <a:ext uri="{FF2B5EF4-FFF2-40B4-BE49-F238E27FC236}">
                      <a16:creationId xmlns:a16="http://schemas.microsoft.com/office/drawing/2014/main" id="{1662B4BC-6BD1-6BFB-43C6-542B15A2084A}"/>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116" name="Google Shape;5057;p79">
                <a:extLst>
                  <a:ext uri="{FF2B5EF4-FFF2-40B4-BE49-F238E27FC236}">
                    <a16:creationId xmlns:a16="http://schemas.microsoft.com/office/drawing/2014/main" id="{718097D8-3B9C-B6AC-93A5-4A52F6911A87}"/>
                  </a:ext>
                </a:extLst>
              </p:cNvPr>
              <p:cNvGrpSpPr/>
              <p:nvPr/>
            </p:nvGrpSpPr>
            <p:grpSpPr>
              <a:xfrm>
                <a:off x="4859646" y="4162554"/>
                <a:ext cx="33591" cy="28762"/>
                <a:chOff x="4859646" y="4162554"/>
                <a:chExt cx="33591" cy="28762"/>
              </a:xfrm>
            </p:grpSpPr>
            <p:sp>
              <p:nvSpPr>
                <p:cNvPr id="1117" name="Google Shape;5058;p79">
                  <a:extLst>
                    <a:ext uri="{FF2B5EF4-FFF2-40B4-BE49-F238E27FC236}">
                      <a16:creationId xmlns:a16="http://schemas.microsoft.com/office/drawing/2014/main" id="{7D13FFFF-C201-DBB1-61F4-1BB79573612A}"/>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118" name="Google Shape;5059;p79">
                  <a:extLst>
                    <a:ext uri="{FF2B5EF4-FFF2-40B4-BE49-F238E27FC236}">
                      <a16:creationId xmlns:a16="http://schemas.microsoft.com/office/drawing/2014/main" id="{81D34D8A-9D91-87BD-8943-12F5D117F635}"/>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nvGrpSpPr>
            <p:cNvPr id="14" name="Google Shape;5060;p79">
              <a:extLst>
                <a:ext uri="{FF2B5EF4-FFF2-40B4-BE49-F238E27FC236}">
                  <a16:creationId xmlns:a16="http://schemas.microsoft.com/office/drawing/2014/main" id="{1379437E-6881-432E-8684-4D3E9CB86F6C}"/>
                </a:ext>
              </a:extLst>
            </p:cNvPr>
            <p:cNvGrpSpPr/>
            <p:nvPr/>
          </p:nvGrpSpPr>
          <p:grpSpPr>
            <a:xfrm>
              <a:off x="3597785" y="3274438"/>
              <a:ext cx="855610" cy="1122100"/>
              <a:chOff x="3597785" y="3274438"/>
              <a:chExt cx="855610" cy="1122100"/>
            </a:xfrm>
          </p:grpSpPr>
          <p:grpSp>
            <p:nvGrpSpPr>
              <p:cNvPr id="15" name="Google Shape;5061;p79">
                <a:extLst>
                  <a:ext uri="{FF2B5EF4-FFF2-40B4-BE49-F238E27FC236}">
                    <a16:creationId xmlns:a16="http://schemas.microsoft.com/office/drawing/2014/main" id="{8641CB04-F096-8A70-A3E0-8F14A3CABC95}"/>
                  </a:ext>
                </a:extLst>
              </p:cNvPr>
              <p:cNvGrpSpPr/>
              <p:nvPr/>
            </p:nvGrpSpPr>
            <p:grpSpPr>
              <a:xfrm>
                <a:off x="3617857" y="3284717"/>
                <a:ext cx="826785" cy="1099165"/>
                <a:chOff x="3617857" y="3284717"/>
                <a:chExt cx="826785" cy="1099165"/>
              </a:xfrm>
            </p:grpSpPr>
            <p:sp>
              <p:nvSpPr>
                <p:cNvPr id="948" name="Google Shape;5062;p79">
                  <a:extLst>
                    <a:ext uri="{FF2B5EF4-FFF2-40B4-BE49-F238E27FC236}">
                      <a16:creationId xmlns:a16="http://schemas.microsoft.com/office/drawing/2014/main" id="{792DAB2E-261F-1CCE-458B-2A6F568FD951}"/>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49" name="Google Shape;5063;p79">
                  <a:extLst>
                    <a:ext uri="{FF2B5EF4-FFF2-40B4-BE49-F238E27FC236}">
                      <a16:creationId xmlns:a16="http://schemas.microsoft.com/office/drawing/2014/main" id="{05A75D13-2E07-F05A-70FB-1C3D2BABA0A3}"/>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0" name="Google Shape;5064;p79">
                  <a:extLst>
                    <a:ext uri="{FF2B5EF4-FFF2-40B4-BE49-F238E27FC236}">
                      <a16:creationId xmlns:a16="http://schemas.microsoft.com/office/drawing/2014/main" id="{B51465A6-F30C-A777-B628-A0631CB96852}"/>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1" name="Google Shape;5065;p79">
                  <a:extLst>
                    <a:ext uri="{FF2B5EF4-FFF2-40B4-BE49-F238E27FC236}">
                      <a16:creationId xmlns:a16="http://schemas.microsoft.com/office/drawing/2014/main" id="{6ADFFE6F-4B95-F219-9371-C443AD67D40E}"/>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2" name="Google Shape;5066;p79">
                  <a:extLst>
                    <a:ext uri="{FF2B5EF4-FFF2-40B4-BE49-F238E27FC236}">
                      <a16:creationId xmlns:a16="http://schemas.microsoft.com/office/drawing/2014/main" id="{1A439BF9-E726-FA98-0A13-D406A760D888}"/>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3" name="Google Shape;5067;p79">
                  <a:extLst>
                    <a:ext uri="{FF2B5EF4-FFF2-40B4-BE49-F238E27FC236}">
                      <a16:creationId xmlns:a16="http://schemas.microsoft.com/office/drawing/2014/main" id="{0DF8E9BD-52AA-225B-9418-5724626F088D}"/>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4" name="Google Shape;5068;p79">
                  <a:extLst>
                    <a:ext uri="{FF2B5EF4-FFF2-40B4-BE49-F238E27FC236}">
                      <a16:creationId xmlns:a16="http://schemas.microsoft.com/office/drawing/2014/main" id="{266CEEDC-4546-C24C-0361-A8A77AFC815E}"/>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5" name="Google Shape;5069;p79">
                  <a:extLst>
                    <a:ext uri="{FF2B5EF4-FFF2-40B4-BE49-F238E27FC236}">
                      <a16:creationId xmlns:a16="http://schemas.microsoft.com/office/drawing/2014/main" id="{B37F2960-4E4D-F2DA-D8BE-E0BA12067B55}"/>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6" name="Google Shape;5070;p79">
                  <a:extLst>
                    <a:ext uri="{FF2B5EF4-FFF2-40B4-BE49-F238E27FC236}">
                      <a16:creationId xmlns:a16="http://schemas.microsoft.com/office/drawing/2014/main" id="{81D169CB-4150-E26B-DEDE-B01897B6C2F5}"/>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7" name="Google Shape;5071;p79">
                  <a:extLst>
                    <a:ext uri="{FF2B5EF4-FFF2-40B4-BE49-F238E27FC236}">
                      <a16:creationId xmlns:a16="http://schemas.microsoft.com/office/drawing/2014/main" id="{524D35A1-96BD-4B46-5940-613CFB8C0011}"/>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8" name="Google Shape;5072;p79">
                  <a:extLst>
                    <a:ext uri="{FF2B5EF4-FFF2-40B4-BE49-F238E27FC236}">
                      <a16:creationId xmlns:a16="http://schemas.microsoft.com/office/drawing/2014/main" id="{C3C06F21-E397-C86B-475A-80B01A08255A}"/>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59" name="Google Shape;5073;p79">
                  <a:extLst>
                    <a:ext uri="{FF2B5EF4-FFF2-40B4-BE49-F238E27FC236}">
                      <a16:creationId xmlns:a16="http://schemas.microsoft.com/office/drawing/2014/main" id="{A6C9699E-ED3B-CABF-4BDD-BEA767C1EEAD}"/>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0" name="Google Shape;5074;p79">
                  <a:extLst>
                    <a:ext uri="{FF2B5EF4-FFF2-40B4-BE49-F238E27FC236}">
                      <a16:creationId xmlns:a16="http://schemas.microsoft.com/office/drawing/2014/main" id="{ACF166A0-362C-E0B3-DF13-4E719D9CB50E}"/>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1" name="Google Shape;5075;p79">
                  <a:extLst>
                    <a:ext uri="{FF2B5EF4-FFF2-40B4-BE49-F238E27FC236}">
                      <a16:creationId xmlns:a16="http://schemas.microsoft.com/office/drawing/2014/main" id="{E81D7574-42E5-9D22-9DE7-854029B8112D}"/>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2" name="Google Shape;5076;p79">
                  <a:extLst>
                    <a:ext uri="{FF2B5EF4-FFF2-40B4-BE49-F238E27FC236}">
                      <a16:creationId xmlns:a16="http://schemas.microsoft.com/office/drawing/2014/main" id="{1AF23440-0529-6919-D399-13A37DB8B28F}"/>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3" name="Google Shape;5077;p79">
                  <a:extLst>
                    <a:ext uri="{FF2B5EF4-FFF2-40B4-BE49-F238E27FC236}">
                      <a16:creationId xmlns:a16="http://schemas.microsoft.com/office/drawing/2014/main" id="{49BFBC75-772E-2D65-B740-1F7C5D504C24}"/>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4" name="Google Shape;5078;p79">
                  <a:extLst>
                    <a:ext uri="{FF2B5EF4-FFF2-40B4-BE49-F238E27FC236}">
                      <a16:creationId xmlns:a16="http://schemas.microsoft.com/office/drawing/2014/main" id="{894AFFB1-36CE-DA76-6825-AA9EAEC3427B}"/>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5" name="Google Shape;5079;p79">
                  <a:extLst>
                    <a:ext uri="{FF2B5EF4-FFF2-40B4-BE49-F238E27FC236}">
                      <a16:creationId xmlns:a16="http://schemas.microsoft.com/office/drawing/2014/main" id="{0C87A54B-7EBF-FDD9-0A46-E400BD51F176}"/>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6" name="Google Shape;5080;p79">
                  <a:extLst>
                    <a:ext uri="{FF2B5EF4-FFF2-40B4-BE49-F238E27FC236}">
                      <a16:creationId xmlns:a16="http://schemas.microsoft.com/office/drawing/2014/main" id="{39E9B5C4-AC31-2D3B-CD1F-6D2D6358CF5F}"/>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7" name="Google Shape;5081;p79">
                  <a:extLst>
                    <a:ext uri="{FF2B5EF4-FFF2-40B4-BE49-F238E27FC236}">
                      <a16:creationId xmlns:a16="http://schemas.microsoft.com/office/drawing/2014/main" id="{E813B74F-8371-E902-53DC-BD56F3854AED}"/>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8" name="Google Shape;5082;p79">
                  <a:extLst>
                    <a:ext uri="{FF2B5EF4-FFF2-40B4-BE49-F238E27FC236}">
                      <a16:creationId xmlns:a16="http://schemas.microsoft.com/office/drawing/2014/main" id="{6E398441-E683-BBFB-0B17-9275F534A3EA}"/>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69" name="Google Shape;5083;p79">
                  <a:extLst>
                    <a:ext uri="{FF2B5EF4-FFF2-40B4-BE49-F238E27FC236}">
                      <a16:creationId xmlns:a16="http://schemas.microsoft.com/office/drawing/2014/main" id="{3BC1EC49-F4D2-3A12-8186-5EFEA067FD11}"/>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0" name="Google Shape;5084;p79">
                  <a:extLst>
                    <a:ext uri="{FF2B5EF4-FFF2-40B4-BE49-F238E27FC236}">
                      <a16:creationId xmlns:a16="http://schemas.microsoft.com/office/drawing/2014/main" id="{E0160396-A3AB-AB16-3C1F-A3C5666A6FD2}"/>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1" name="Google Shape;5085;p79">
                  <a:extLst>
                    <a:ext uri="{FF2B5EF4-FFF2-40B4-BE49-F238E27FC236}">
                      <a16:creationId xmlns:a16="http://schemas.microsoft.com/office/drawing/2014/main" id="{536EFEFB-77D3-9394-F26A-F258F5B90C52}"/>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2" name="Google Shape;5086;p79">
                  <a:extLst>
                    <a:ext uri="{FF2B5EF4-FFF2-40B4-BE49-F238E27FC236}">
                      <a16:creationId xmlns:a16="http://schemas.microsoft.com/office/drawing/2014/main" id="{164E361A-2ABC-42D6-8375-144A9E231787}"/>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3" name="Google Shape;5087;p79">
                  <a:extLst>
                    <a:ext uri="{FF2B5EF4-FFF2-40B4-BE49-F238E27FC236}">
                      <a16:creationId xmlns:a16="http://schemas.microsoft.com/office/drawing/2014/main" id="{F951F791-2D91-DEFD-CEEB-221DB01A1167}"/>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4" name="Google Shape;5088;p79">
                  <a:extLst>
                    <a:ext uri="{FF2B5EF4-FFF2-40B4-BE49-F238E27FC236}">
                      <a16:creationId xmlns:a16="http://schemas.microsoft.com/office/drawing/2014/main" id="{966FBE3C-5A63-2673-BECF-330DAFF04462}"/>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5" name="Google Shape;5089;p79">
                  <a:extLst>
                    <a:ext uri="{FF2B5EF4-FFF2-40B4-BE49-F238E27FC236}">
                      <a16:creationId xmlns:a16="http://schemas.microsoft.com/office/drawing/2014/main" id="{7C906411-1F67-44BD-2904-58E744354064}"/>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6" name="Google Shape;5090;p79">
                  <a:extLst>
                    <a:ext uri="{FF2B5EF4-FFF2-40B4-BE49-F238E27FC236}">
                      <a16:creationId xmlns:a16="http://schemas.microsoft.com/office/drawing/2014/main" id="{089F5F26-C2E2-1949-F2F9-C62522E78D5E}"/>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7" name="Google Shape;5091;p79">
                  <a:extLst>
                    <a:ext uri="{FF2B5EF4-FFF2-40B4-BE49-F238E27FC236}">
                      <a16:creationId xmlns:a16="http://schemas.microsoft.com/office/drawing/2014/main" id="{44181FA2-A949-3D9B-5D2B-3EA2F63121FE}"/>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8" name="Google Shape;5092;p79">
                  <a:extLst>
                    <a:ext uri="{FF2B5EF4-FFF2-40B4-BE49-F238E27FC236}">
                      <a16:creationId xmlns:a16="http://schemas.microsoft.com/office/drawing/2014/main" id="{3F3EBCA1-4FFA-E644-2F9C-463BFB6E58FE}"/>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79" name="Google Shape;5093;p79">
                  <a:extLst>
                    <a:ext uri="{FF2B5EF4-FFF2-40B4-BE49-F238E27FC236}">
                      <a16:creationId xmlns:a16="http://schemas.microsoft.com/office/drawing/2014/main" id="{A6A5CBDB-64C7-4AD7-3A87-C3E85917C6E5}"/>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0" name="Google Shape;5094;p79">
                  <a:extLst>
                    <a:ext uri="{FF2B5EF4-FFF2-40B4-BE49-F238E27FC236}">
                      <a16:creationId xmlns:a16="http://schemas.microsoft.com/office/drawing/2014/main" id="{8EE2886C-E305-278F-276B-065CEE71C00B}"/>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1" name="Google Shape;5095;p79">
                  <a:extLst>
                    <a:ext uri="{FF2B5EF4-FFF2-40B4-BE49-F238E27FC236}">
                      <a16:creationId xmlns:a16="http://schemas.microsoft.com/office/drawing/2014/main" id="{C5ADC96C-CCF6-2858-59F7-DF9DDA17C09F}"/>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2" name="Google Shape;5096;p79">
                  <a:extLst>
                    <a:ext uri="{FF2B5EF4-FFF2-40B4-BE49-F238E27FC236}">
                      <a16:creationId xmlns:a16="http://schemas.microsoft.com/office/drawing/2014/main" id="{222515AC-537D-7C57-841F-917E799B378B}"/>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3" name="Google Shape;5097;p79">
                  <a:extLst>
                    <a:ext uri="{FF2B5EF4-FFF2-40B4-BE49-F238E27FC236}">
                      <a16:creationId xmlns:a16="http://schemas.microsoft.com/office/drawing/2014/main" id="{BAFE27BC-1E32-FBD8-9ED1-9F83211BFA7A}"/>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4" name="Google Shape;5098;p79">
                  <a:extLst>
                    <a:ext uri="{FF2B5EF4-FFF2-40B4-BE49-F238E27FC236}">
                      <a16:creationId xmlns:a16="http://schemas.microsoft.com/office/drawing/2014/main" id="{95911B4D-B03B-C098-8972-18DECAF0ED81}"/>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5" name="Google Shape;5099;p79">
                  <a:extLst>
                    <a:ext uri="{FF2B5EF4-FFF2-40B4-BE49-F238E27FC236}">
                      <a16:creationId xmlns:a16="http://schemas.microsoft.com/office/drawing/2014/main" id="{AFFA3652-4142-F2D7-9B22-43773BA5E091}"/>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6" name="Google Shape;5100;p79">
                  <a:extLst>
                    <a:ext uri="{FF2B5EF4-FFF2-40B4-BE49-F238E27FC236}">
                      <a16:creationId xmlns:a16="http://schemas.microsoft.com/office/drawing/2014/main" id="{87D738B3-940D-D8AE-B3F3-D34699ADB2B4}"/>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7" name="Google Shape;5101;p79">
                  <a:extLst>
                    <a:ext uri="{FF2B5EF4-FFF2-40B4-BE49-F238E27FC236}">
                      <a16:creationId xmlns:a16="http://schemas.microsoft.com/office/drawing/2014/main" id="{7C587EF4-28AB-15E1-0D50-597C096DE62E}"/>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8" name="Google Shape;5102;p79">
                  <a:extLst>
                    <a:ext uri="{FF2B5EF4-FFF2-40B4-BE49-F238E27FC236}">
                      <a16:creationId xmlns:a16="http://schemas.microsoft.com/office/drawing/2014/main" id="{E8BD602F-257F-90FD-EE64-7ECD92824EBE}"/>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89" name="Google Shape;5103;p79">
                  <a:extLst>
                    <a:ext uri="{FF2B5EF4-FFF2-40B4-BE49-F238E27FC236}">
                      <a16:creationId xmlns:a16="http://schemas.microsoft.com/office/drawing/2014/main" id="{7A4ADA3C-6252-12D4-43FE-C2A688BA0F11}"/>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0" name="Google Shape;5104;p79">
                  <a:extLst>
                    <a:ext uri="{FF2B5EF4-FFF2-40B4-BE49-F238E27FC236}">
                      <a16:creationId xmlns:a16="http://schemas.microsoft.com/office/drawing/2014/main" id="{91DE03E9-EA50-D68A-21F1-761DF1BC5E0D}"/>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1" name="Google Shape;5105;p79">
                  <a:extLst>
                    <a:ext uri="{FF2B5EF4-FFF2-40B4-BE49-F238E27FC236}">
                      <a16:creationId xmlns:a16="http://schemas.microsoft.com/office/drawing/2014/main" id="{986B5017-14AA-3ECC-C890-F000213212F3}"/>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2" name="Google Shape;5106;p79">
                  <a:extLst>
                    <a:ext uri="{FF2B5EF4-FFF2-40B4-BE49-F238E27FC236}">
                      <a16:creationId xmlns:a16="http://schemas.microsoft.com/office/drawing/2014/main" id="{D0F4A6BA-D2A2-1CDB-2350-83B4293EAB26}"/>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3" name="Google Shape;5107;p79">
                  <a:extLst>
                    <a:ext uri="{FF2B5EF4-FFF2-40B4-BE49-F238E27FC236}">
                      <a16:creationId xmlns:a16="http://schemas.microsoft.com/office/drawing/2014/main" id="{E6F23747-CBC7-43FB-70C3-479ABAEF60B9}"/>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4" name="Google Shape;5108;p79">
                  <a:extLst>
                    <a:ext uri="{FF2B5EF4-FFF2-40B4-BE49-F238E27FC236}">
                      <a16:creationId xmlns:a16="http://schemas.microsoft.com/office/drawing/2014/main" id="{C9EEF04E-74D7-1B13-4A06-92B45C70BA48}"/>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5" name="Google Shape;5109;p79">
                  <a:extLst>
                    <a:ext uri="{FF2B5EF4-FFF2-40B4-BE49-F238E27FC236}">
                      <a16:creationId xmlns:a16="http://schemas.microsoft.com/office/drawing/2014/main" id="{B64CEDF2-9BD2-1AB4-7D0C-F497054C3C06}"/>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6" name="Google Shape;5110;p79">
                  <a:extLst>
                    <a:ext uri="{FF2B5EF4-FFF2-40B4-BE49-F238E27FC236}">
                      <a16:creationId xmlns:a16="http://schemas.microsoft.com/office/drawing/2014/main" id="{CD1BBD8E-756C-1837-C1EB-02FE51EACD5D}"/>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7" name="Google Shape;5111;p79">
                  <a:extLst>
                    <a:ext uri="{FF2B5EF4-FFF2-40B4-BE49-F238E27FC236}">
                      <a16:creationId xmlns:a16="http://schemas.microsoft.com/office/drawing/2014/main" id="{9FB4BCFA-DD26-D174-4511-13A5EBA93925}"/>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8" name="Google Shape;5112;p79">
                  <a:extLst>
                    <a:ext uri="{FF2B5EF4-FFF2-40B4-BE49-F238E27FC236}">
                      <a16:creationId xmlns:a16="http://schemas.microsoft.com/office/drawing/2014/main" id="{D7A9E043-9AF6-7D80-CB93-9CF97E1D28C6}"/>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99" name="Google Shape;5113;p79">
                  <a:extLst>
                    <a:ext uri="{FF2B5EF4-FFF2-40B4-BE49-F238E27FC236}">
                      <a16:creationId xmlns:a16="http://schemas.microsoft.com/office/drawing/2014/main" id="{0EA7F69C-EE48-69E1-F927-8ED4146C96BE}"/>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00" name="Google Shape;5114;p79">
                  <a:extLst>
                    <a:ext uri="{FF2B5EF4-FFF2-40B4-BE49-F238E27FC236}">
                      <a16:creationId xmlns:a16="http://schemas.microsoft.com/office/drawing/2014/main" id="{9B5ADDB5-FA98-3189-AE56-26ABBF6A7894}"/>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01" name="Google Shape;5115;p79">
                  <a:extLst>
                    <a:ext uri="{FF2B5EF4-FFF2-40B4-BE49-F238E27FC236}">
                      <a16:creationId xmlns:a16="http://schemas.microsoft.com/office/drawing/2014/main" id="{5D8E281A-8287-F307-8EE2-DDA1AF1CC738}"/>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02" name="Google Shape;5116;p79">
                  <a:extLst>
                    <a:ext uri="{FF2B5EF4-FFF2-40B4-BE49-F238E27FC236}">
                      <a16:creationId xmlns:a16="http://schemas.microsoft.com/office/drawing/2014/main" id="{2B7FCB4E-4F4B-701F-F8D0-04A1AF71E3CC}"/>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1003" name="Google Shape;5117;p79">
                  <a:extLst>
                    <a:ext uri="{FF2B5EF4-FFF2-40B4-BE49-F238E27FC236}">
                      <a16:creationId xmlns:a16="http://schemas.microsoft.com/office/drawing/2014/main" id="{76D04773-8A2B-3FAE-FE81-BF413A9DEC7F}"/>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6" name="Google Shape;5118;p79">
                <a:extLst>
                  <a:ext uri="{FF2B5EF4-FFF2-40B4-BE49-F238E27FC236}">
                    <a16:creationId xmlns:a16="http://schemas.microsoft.com/office/drawing/2014/main" id="{692FDA3C-17D0-401F-9FF7-EB1212013DA9}"/>
                  </a:ext>
                </a:extLst>
              </p:cNvPr>
              <p:cNvGrpSpPr/>
              <p:nvPr/>
            </p:nvGrpSpPr>
            <p:grpSpPr>
              <a:xfrm>
                <a:off x="4180904" y="4251758"/>
                <a:ext cx="37783" cy="32420"/>
                <a:chOff x="4180904" y="4251758"/>
                <a:chExt cx="37783" cy="32420"/>
              </a:xfrm>
            </p:grpSpPr>
            <p:sp>
              <p:nvSpPr>
                <p:cNvPr id="946" name="Google Shape;5119;p79">
                  <a:extLst>
                    <a:ext uri="{FF2B5EF4-FFF2-40B4-BE49-F238E27FC236}">
                      <a16:creationId xmlns:a16="http://schemas.microsoft.com/office/drawing/2014/main" id="{99E4FE25-7BDA-35F0-A208-2A7F1CEA2380}"/>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47" name="Google Shape;5120;p79">
                  <a:extLst>
                    <a:ext uri="{FF2B5EF4-FFF2-40B4-BE49-F238E27FC236}">
                      <a16:creationId xmlns:a16="http://schemas.microsoft.com/office/drawing/2014/main" id="{7519189F-519A-C3DC-6F0C-B72B4A69DA67}"/>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7" name="Google Shape;5121;p79">
                <a:extLst>
                  <a:ext uri="{FF2B5EF4-FFF2-40B4-BE49-F238E27FC236}">
                    <a16:creationId xmlns:a16="http://schemas.microsoft.com/office/drawing/2014/main" id="{E4077D67-F40B-8DDC-7EFC-3C947EB61916}"/>
                  </a:ext>
                </a:extLst>
              </p:cNvPr>
              <p:cNvGrpSpPr/>
              <p:nvPr/>
            </p:nvGrpSpPr>
            <p:grpSpPr>
              <a:xfrm>
                <a:off x="4201644" y="4081324"/>
                <a:ext cx="37783" cy="32364"/>
                <a:chOff x="4201644" y="4081324"/>
                <a:chExt cx="37783" cy="32364"/>
              </a:xfrm>
            </p:grpSpPr>
            <p:sp>
              <p:nvSpPr>
                <p:cNvPr id="944" name="Google Shape;5122;p79">
                  <a:extLst>
                    <a:ext uri="{FF2B5EF4-FFF2-40B4-BE49-F238E27FC236}">
                      <a16:creationId xmlns:a16="http://schemas.microsoft.com/office/drawing/2014/main" id="{9BF048F1-506A-1939-F698-8E8D0AFB020C}"/>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45" name="Google Shape;5123;p79">
                  <a:extLst>
                    <a:ext uri="{FF2B5EF4-FFF2-40B4-BE49-F238E27FC236}">
                      <a16:creationId xmlns:a16="http://schemas.microsoft.com/office/drawing/2014/main" id="{5F0CD9E5-2C5D-644C-658C-1A684AD3CE21}"/>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8" name="Google Shape;5124;p79">
                <a:extLst>
                  <a:ext uri="{FF2B5EF4-FFF2-40B4-BE49-F238E27FC236}">
                    <a16:creationId xmlns:a16="http://schemas.microsoft.com/office/drawing/2014/main" id="{E3FCD91E-B9B6-37AD-3676-D27DB19E39E2}"/>
                  </a:ext>
                </a:extLst>
              </p:cNvPr>
              <p:cNvGrpSpPr/>
              <p:nvPr/>
            </p:nvGrpSpPr>
            <p:grpSpPr>
              <a:xfrm>
                <a:off x="4284416" y="3887428"/>
                <a:ext cx="37783" cy="32451"/>
                <a:chOff x="4284416" y="3887428"/>
                <a:chExt cx="37783" cy="32451"/>
              </a:xfrm>
            </p:grpSpPr>
            <p:sp>
              <p:nvSpPr>
                <p:cNvPr id="942" name="Google Shape;5125;p79">
                  <a:extLst>
                    <a:ext uri="{FF2B5EF4-FFF2-40B4-BE49-F238E27FC236}">
                      <a16:creationId xmlns:a16="http://schemas.microsoft.com/office/drawing/2014/main" id="{3E63369D-448E-C9F7-C3D0-3606B5137D9C}"/>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43" name="Google Shape;5126;p79">
                  <a:extLst>
                    <a:ext uri="{FF2B5EF4-FFF2-40B4-BE49-F238E27FC236}">
                      <a16:creationId xmlns:a16="http://schemas.microsoft.com/office/drawing/2014/main" id="{5AE11E9C-01A4-C106-0E14-8E669A4E6CD2}"/>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19" name="Google Shape;5127;p79">
                <a:extLst>
                  <a:ext uri="{FF2B5EF4-FFF2-40B4-BE49-F238E27FC236}">
                    <a16:creationId xmlns:a16="http://schemas.microsoft.com/office/drawing/2014/main" id="{DF20BE81-ACFC-17E7-667A-B187473A1C3D}"/>
                  </a:ext>
                </a:extLst>
              </p:cNvPr>
              <p:cNvGrpSpPr/>
              <p:nvPr/>
            </p:nvGrpSpPr>
            <p:grpSpPr>
              <a:xfrm>
                <a:off x="4223721" y="3860404"/>
                <a:ext cx="37870" cy="32364"/>
                <a:chOff x="4223721" y="3860404"/>
                <a:chExt cx="37870" cy="32364"/>
              </a:xfrm>
            </p:grpSpPr>
            <p:sp>
              <p:nvSpPr>
                <p:cNvPr id="940" name="Google Shape;5128;p79">
                  <a:extLst>
                    <a:ext uri="{FF2B5EF4-FFF2-40B4-BE49-F238E27FC236}">
                      <a16:creationId xmlns:a16="http://schemas.microsoft.com/office/drawing/2014/main" id="{D1ABD9BA-C0D2-8B4E-8CC8-CC20F43D571B}"/>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41" name="Google Shape;5129;p79">
                  <a:extLst>
                    <a:ext uri="{FF2B5EF4-FFF2-40B4-BE49-F238E27FC236}">
                      <a16:creationId xmlns:a16="http://schemas.microsoft.com/office/drawing/2014/main" id="{95CD5620-808D-EDCD-B723-D9B03B96939E}"/>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0" name="Google Shape;5130;p79">
                <a:extLst>
                  <a:ext uri="{FF2B5EF4-FFF2-40B4-BE49-F238E27FC236}">
                    <a16:creationId xmlns:a16="http://schemas.microsoft.com/office/drawing/2014/main" id="{1A7D47D5-1D37-BD39-569B-2F8B61904ABB}"/>
                  </a:ext>
                </a:extLst>
              </p:cNvPr>
              <p:cNvGrpSpPr/>
              <p:nvPr/>
            </p:nvGrpSpPr>
            <p:grpSpPr>
              <a:xfrm>
                <a:off x="4104889" y="3699242"/>
                <a:ext cx="37776" cy="32357"/>
                <a:chOff x="4104889" y="3699242"/>
                <a:chExt cx="37776" cy="32357"/>
              </a:xfrm>
            </p:grpSpPr>
            <p:sp>
              <p:nvSpPr>
                <p:cNvPr id="938" name="Google Shape;5131;p79">
                  <a:extLst>
                    <a:ext uri="{FF2B5EF4-FFF2-40B4-BE49-F238E27FC236}">
                      <a16:creationId xmlns:a16="http://schemas.microsoft.com/office/drawing/2014/main" id="{DE0DCF91-B630-919D-E4BA-B8AB81FDF48C}"/>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39" name="Google Shape;5132;p79">
                  <a:extLst>
                    <a:ext uri="{FF2B5EF4-FFF2-40B4-BE49-F238E27FC236}">
                      <a16:creationId xmlns:a16="http://schemas.microsoft.com/office/drawing/2014/main" id="{C2515ED7-647F-46C7-F885-1860724F7CEA}"/>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1" name="Google Shape;5133;p79">
                <a:extLst>
                  <a:ext uri="{FF2B5EF4-FFF2-40B4-BE49-F238E27FC236}">
                    <a16:creationId xmlns:a16="http://schemas.microsoft.com/office/drawing/2014/main" id="{2D1408A2-82BD-32F9-E3E6-9E91244D1CFD}"/>
                  </a:ext>
                </a:extLst>
              </p:cNvPr>
              <p:cNvGrpSpPr/>
              <p:nvPr/>
            </p:nvGrpSpPr>
            <p:grpSpPr>
              <a:xfrm>
                <a:off x="4143608" y="3475121"/>
                <a:ext cx="37878" cy="32420"/>
                <a:chOff x="4143608" y="3475121"/>
                <a:chExt cx="37878" cy="32420"/>
              </a:xfrm>
            </p:grpSpPr>
            <p:sp>
              <p:nvSpPr>
                <p:cNvPr id="936" name="Google Shape;5134;p79">
                  <a:extLst>
                    <a:ext uri="{FF2B5EF4-FFF2-40B4-BE49-F238E27FC236}">
                      <a16:creationId xmlns:a16="http://schemas.microsoft.com/office/drawing/2014/main" id="{058AFE0E-140B-2486-E408-5BBFBE6C5C8E}"/>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37" name="Google Shape;5135;p79">
                  <a:extLst>
                    <a:ext uri="{FF2B5EF4-FFF2-40B4-BE49-F238E27FC236}">
                      <a16:creationId xmlns:a16="http://schemas.microsoft.com/office/drawing/2014/main" id="{3C796246-9B2D-8617-EEFE-EB13ACDF69BD}"/>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2" name="Google Shape;5136;p79">
                <a:extLst>
                  <a:ext uri="{FF2B5EF4-FFF2-40B4-BE49-F238E27FC236}">
                    <a16:creationId xmlns:a16="http://schemas.microsoft.com/office/drawing/2014/main" id="{1816ACF3-8259-A329-28F0-03C4CF934E0E}"/>
                  </a:ext>
                </a:extLst>
              </p:cNvPr>
              <p:cNvGrpSpPr/>
              <p:nvPr/>
            </p:nvGrpSpPr>
            <p:grpSpPr>
              <a:xfrm>
                <a:off x="4217248" y="3570893"/>
                <a:ext cx="37776" cy="32364"/>
                <a:chOff x="4217248" y="3570893"/>
                <a:chExt cx="37776" cy="32364"/>
              </a:xfrm>
            </p:grpSpPr>
            <p:sp>
              <p:nvSpPr>
                <p:cNvPr id="934" name="Google Shape;5137;p79">
                  <a:extLst>
                    <a:ext uri="{FF2B5EF4-FFF2-40B4-BE49-F238E27FC236}">
                      <a16:creationId xmlns:a16="http://schemas.microsoft.com/office/drawing/2014/main" id="{7749FA50-265F-F4A0-1625-A06DB41B8E9D}"/>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35" name="Google Shape;5138;p79">
                  <a:extLst>
                    <a:ext uri="{FF2B5EF4-FFF2-40B4-BE49-F238E27FC236}">
                      <a16:creationId xmlns:a16="http://schemas.microsoft.com/office/drawing/2014/main" id="{F675D016-62BA-9370-E364-D45F81576C56}"/>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3" name="Google Shape;5139;p79">
                <a:extLst>
                  <a:ext uri="{FF2B5EF4-FFF2-40B4-BE49-F238E27FC236}">
                    <a16:creationId xmlns:a16="http://schemas.microsoft.com/office/drawing/2014/main" id="{70E32C5E-4EF8-E989-16A4-284FF293074A}"/>
                  </a:ext>
                </a:extLst>
              </p:cNvPr>
              <p:cNvGrpSpPr/>
              <p:nvPr/>
            </p:nvGrpSpPr>
            <p:grpSpPr>
              <a:xfrm>
                <a:off x="4255307" y="3431612"/>
                <a:ext cx="37776" cy="32451"/>
                <a:chOff x="4255307" y="3431612"/>
                <a:chExt cx="37776" cy="32451"/>
              </a:xfrm>
            </p:grpSpPr>
            <p:sp>
              <p:nvSpPr>
                <p:cNvPr id="932" name="Google Shape;5140;p79">
                  <a:extLst>
                    <a:ext uri="{FF2B5EF4-FFF2-40B4-BE49-F238E27FC236}">
                      <a16:creationId xmlns:a16="http://schemas.microsoft.com/office/drawing/2014/main" id="{3F1AF1E3-C38F-8523-DC35-1A0C12DDA05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33" name="Google Shape;5141;p79">
                  <a:extLst>
                    <a:ext uri="{FF2B5EF4-FFF2-40B4-BE49-F238E27FC236}">
                      <a16:creationId xmlns:a16="http://schemas.microsoft.com/office/drawing/2014/main" id="{9F509729-4834-3470-9382-5DD981311D5B}"/>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4" name="Google Shape;5142;p79">
                <a:extLst>
                  <a:ext uri="{FF2B5EF4-FFF2-40B4-BE49-F238E27FC236}">
                    <a16:creationId xmlns:a16="http://schemas.microsoft.com/office/drawing/2014/main" id="{7062A27D-E1CF-B537-E899-A9FFB5C6C7F8}"/>
                  </a:ext>
                </a:extLst>
              </p:cNvPr>
              <p:cNvGrpSpPr/>
              <p:nvPr/>
            </p:nvGrpSpPr>
            <p:grpSpPr>
              <a:xfrm>
                <a:off x="3853052" y="3577398"/>
                <a:ext cx="37776" cy="32420"/>
                <a:chOff x="3853052" y="3577398"/>
                <a:chExt cx="37776" cy="32420"/>
              </a:xfrm>
            </p:grpSpPr>
            <p:sp>
              <p:nvSpPr>
                <p:cNvPr id="930" name="Google Shape;5143;p79">
                  <a:extLst>
                    <a:ext uri="{FF2B5EF4-FFF2-40B4-BE49-F238E27FC236}">
                      <a16:creationId xmlns:a16="http://schemas.microsoft.com/office/drawing/2014/main" id="{847E373F-9967-9D43-6FE1-DBC199045561}"/>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31" name="Google Shape;5144;p79">
                  <a:extLst>
                    <a:ext uri="{FF2B5EF4-FFF2-40B4-BE49-F238E27FC236}">
                      <a16:creationId xmlns:a16="http://schemas.microsoft.com/office/drawing/2014/main" id="{D3ADFC2C-F7D9-FB17-9ABD-C296009D5496}"/>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5" name="Google Shape;5145;p79">
                <a:extLst>
                  <a:ext uri="{FF2B5EF4-FFF2-40B4-BE49-F238E27FC236}">
                    <a16:creationId xmlns:a16="http://schemas.microsoft.com/office/drawing/2014/main" id="{1C2B72B5-B55D-F1E9-2229-5E32E4E27954}"/>
                  </a:ext>
                </a:extLst>
              </p:cNvPr>
              <p:cNvGrpSpPr/>
              <p:nvPr/>
            </p:nvGrpSpPr>
            <p:grpSpPr>
              <a:xfrm>
                <a:off x="4039908" y="3412107"/>
                <a:ext cx="37776" cy="32357"/>
                <a:chOff x="4039908" y="3412107"/>
                <a:chExt cx="37776" cy="32357"/>
              </a:xfrm>
            </p:grpSpPr>
            <p:sp>
              <p:nvSpPr>
                <p:cNvPr id="928" name="Google Shape;5146;p79">
                  <a:extLst>
                    <a:ext uri="{FF2B5EF4-FFF2-40B4-BE49-F238E27FC236}">
                      <a16:creationId xmlns:a16="http://schemas.microsoft.com/office/drawing/2014/main" id="{CF131D63-F0B9-4F65-C835-D8D9256D427C}"/>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29" name="Google Shape;5147;p79">
                  <a:extLst>
                    <a:ext uri="{FF2B5EF4-FFF2-40B4-BE49-F238E27FC236}">
                      <a16:creationId xmlns:a16="http://schemas.microsoft.com/office/drawing/2014/main" id="{68453CCB-D885-B1FC-C4C0-BD25567093E8}"/>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26" name="Google Shape;5148;p79">
                <a:extLst>
                  <a:ext uri="{FF2B5EF4-FFF2-40B4-BE49-F238E27FC236}">
                    <a16:creationId xmlns:a16="http://schemas.microsoft.com/office/drawing/2014/main" id="{8465C610-D4C0-6914-C5D1-9F8E644C8388}"/>
                  </a:ext>
                </a:extLst>
              </p:cNvPr>
              <p:cNvGrpSpPr/>
              <p:nvPr/>
            </p:nvGrpSpPr>
            <p:grpSpPr>
              <a:xfrm>
                <a:off x="4017360" y="3342061"/>
                <a:ext cx="37870" cy="32380"/>
                <a:chOff x="4017360" y="3342061"/>
                <a:chExt cx="37870" cy="32380"/>
              </a:xfrm>
            </p:grpSpPr>
            <p:sp>
              <p:nvSpPr>
                <p:cNvPr id="926" name="Google Shape;5149;p79">
                  <a:extLst>
                    <a:ext uri="{FF2B5EF4-FFF2-40B4-BE49-F238E27FC236}">
                      <a16:creationId xmlns:a16="http://schemas.microsoft.com/office/drawing/2014/main" id="{5A1707EC-9572-9409-5573-A1FC53FC5708}"/>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27" name="Google Shape;5150;p79">
                  <a:extLst>
                    <a:ext uri="{FF2B5EF4-FFF2-40B4-BE49-F238E27FC236}">
                      <a16:creationId xmlns:a16="http://schemas.microsoft.com/office/drawing/2014/main" id="{67CD9D99-0610-8DDD-D760-9CF1CF805279}"/>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sp>
            <p:nvSpPr>
              <p:cNvPr id="27" name="Google Shape;5151;p79">
                <a:extLst>
                  <a:ext uri="{FF2B5EF4-FFF2-40B4-BE49-F238E27FC236}">
                    <a16:creationId xmlns:a16="http://schemas.microsoft.com/office/drawing/2014/main" id="{1156B05A-6341-F2A0-DE50-09E01156ABA3}"/>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28" name="Google Shape;5152;p79">
                <a:extLst>
                  <a:ext uri="{FF2B5EF4-FFF2-40B4-BE49-F238E27FC236}">
                    <a16:creationId xmlns:a16="http://schemas.microsoft.com/office/drawing/2014/main" id="{504F9171-C7B4-BD94-752D-EBC4AD1A6799}"/>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nvGrpSpPr>
              <p:cNvPr id="29" name="Google Shape;5153;p79">
                <a:extLst>
                  <a:ext uri="{FF2B5EF4-FFF2-40B4-BE49-F238E27FC236}">
                    <a16:creationId xmlns:a16="http://schemas.microsoft.com/office/drawing/2014/main" id="{65F0A422-F9BF-BF24-75DC-67B79056CCA9}"/>
                  </a:ext>
                </a:extLst>
              </p:cNvPr>
              <p:cNvGrpSpPr/>
              <p:nvPr/>
            </p:nvGrpSpPr>
            <p:grpSpPr>
              <a:xfrm>
                <a:off x="3750870" y="3418650"/>
                <a:ext cx="37776" cy="32380"/>
                <a:chOff x="3750870" y="3418650"/>
                <a:chExt cx="37776" cy="32380"/>
              </a:xfrm>
            </p:grpSpPr>
            <p:sp>
              <p:nvSpPr>
                <p:cNvPr id="924" name="Google Shape;5154;p79">
                  <a:extLst>
                    <a:ext uri="{FF2B5EF4-FFF2-40B4-BE49-F238E27FC236}">
                      <a16:creationId xmlns:a16="http://schemas.microsoft.com/office/drawing/2014/main" id="{A6498C70-64FE-76F3-D539-22FE21513A14}"/>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25" name="Google Shape;5155;p79">
                  <a:extLst>
                    <a:ext uri="{FF2B5EF4-FFF2-40B4-BE49-F238E27FC236}">
                      <a16:creationId xmlns:a16="http://schemas.microsoft.com/office/drawing/2014/main" id="{A6AC2851-728A-DCB5-5426-B1EFBB9CF5B6}"/>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0" name="Google Shape;5156;p79">
                <a:extLst>
                  <a:ext uri="{FF2B5EF4-FFF2-40B4-BE49-F238E27FC236}">
                    <a16:creationId xmlns:a16="http://schemas.microsoft.com/office/drawing/2014/main" id="{F62DF913-73C9-DF5C-12D8-DCED2D99CAD0}"/>
                  </a:ext>
                </a:extLst>
              </p:cNvPr>
              <p:cNvGrpSpPr/>
              <p:nvPr/>
            </p:nvGrpSpPr>
            <p:grpSpPr>
              <a:xfrm>
                <a:off x="3632509" y="3274438"/>
                <a:ext cx="37783" cy="32357"/>
                <a:chOff x="3632509" y="3274438"/>
                <a:chExt cx="37783" cy="32357"/>
              </a:xfrm>
            </p:grpSpPr>
            <p:sp>
              <p:nvSpPr>
                <p:cNvPr id="922" name="Google Shape;5157;p79">
                  <a:extLst>
                    <a:ext uri="{FF2B5EF4-FFF2-40B4-BE49-F238E27FC236}">
                      <a16:creationId xmlns:a16="http://schemas.microsoft.com/office/drawing/2014/main" id="{13465EA7-A806-0CB9-8880-479370A273C8}"/>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23" name="Google Shape;5158;p79">
                  <a:extLst>
                    <a:ext uri="{FF2B5EF4-FFF2-40B4-BE49-F238E27FC236}">
                      <a16:creationId xmlns:a16="http://schemas.microsoft.com/office/drawing/2014/main" id="{1FDA5E82-E208-A47D-6229-36D1496350F7}"/>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1" name="Google Shape;5159;p79">
                <a:extLst>
                  <a:ext uri="{FF2B5EF4-FFF2-40B4-BE49-F238E27FC236}">
                    <a16:creationId xmlns:a16="http://schemas.microsoft.com/office/drawing/2014/main" id="{260C64F3-B772-15A6-4D98-422F3068E829}"/>
                  </a:ext>
                </a:extLst>
              </p:cNvPr>
              <p:cNvGrpSpPr/>
              <p:nvPr/>
            </p:nvGrpSpPr>
            <p:grpSpPr>
              <a:xfrm>
                <a:off x="3906424" y="3297561"/>
                <a:ext cx="37776" cy="32451"/>
                <a:chOff x="3906424" y="3297561"/>
                <a:chExt cx="37776" cy="32451"/>
              </a:xfrm>
            </p:grpSpPr>
            <p:sp>
              <p:nvSpPr>
                <p:cNvPr id="920" name="Google Shape;5160;p79">
                  <a:extLst>
                    <a:ext uri="{FF2B5EF4-FFF2-40B4-BE49-F238E27FC236}">
                      <a16:creationId xmlns:a16="http://schemas.microsoft.com/office/drawing/2014/main" id="{62531E13-912B-13D2-8C69-5BE6B007A10C}"/>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21" name="Google Shape;5161;p79">
                  <a:extLst>
                    <a:ext uri="{FF2B5EF4-FFF2-40B4-BE49-F238E27FC236}">
                      <a16:creationId xmlns:a16="http://schemas.microsoft.com/office/drawing/2014/main" id="{A510BBBA-ACF8-03AE-ED96-AC6CA5903A97}"/>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2" name="Google Shape;5162;p79">
                <a:extLst>
                  <a:ext uri="{FF2B5EF4-FFF2-40B4-BE49-F238E27FC236}">
                    <a16:creationId xmlns:a16="http://schemas.microsoft.com/office/drawing/2014/main" id="{57D6D2EC-7822-12D6-1C96-0A391D51F3D4}"/>
                  </a:ext>
                </a:extLst>
              </p:cNvPr>
              <p:cNvGrpSpPr/>
              <p:nvPr/>
            </p:nvGrpSpPr>
            <p:grpSpPr>
              <a:xfrm>
                <a:off x="3866084" y="3412107"/>
                <a:ext cx="37776" cy="32357"/>
                <a:chOff x="3866084" y="3412107"/>
                <a:chExt cx="37776" cy="32357"/>
              </a:xfrm>
            </p:grpSpPr>
            <p:sp>
              <p:nvSpPr>
                <p:cNvPr id="918" name="Google Shape;5163;p79">
                  <a:extLst>
                    <a:ext uri="{FF2B5EF4-FFF2-40B4-BE49-F238E27FC236}">
                      <a16:creationId xmlns:a16="http://schemas.microsoft.com/office/drawing/2014/main" id="{5498BA7E-284B-A814-E543-CFF777EA63E4}"/>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19" name="Google Shape;5164;p79">
                  <a:extLst>
                    <a:ext uri="{FF2B5EF4-FFF2-40B4-BE49-F238E27FC236}">
                      <a16:creationId xmlns:a16="http://schemas.microsoft.com/office/drawing/2014/main" id="{B5200BD6-027B-0A01-F9AA-C12E6E9EEBD5}"/>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3" name="Google Shape;5165;p79">
                <a:extLst>
                  <a:ext uri="{FF2B5EF4-FFF2-40B4-BE49-F238E27FC236}">
                    <a16:creationId xmlns:a16="http://schemas.microsoft.com/office/drawing/2014/main" id="{F629BD0A-EB96-9D87-0A4A-B07133EA7950}"/>
                  </a:ext>
                </a:extLst>
              </p:cNvPr>
              <p:cNvGrpSpPr/>
              <p:nvPr/>
            </p:nvGrpSpPr>
            <p:grpSpPr>
              <a:xfrm>
                <a:off x="4023919" y="3766409"/>
                <a:ext cx="37783" cy="32357"/>
                <a:chOff x="4023919" y="3766409"/>
                <a:chExt cx="37783" cy="32357"/>
              </a:xfrm>
            </p:grpSpPr>
            <p:sp>
              <p:nvSpPr>
                <p:cNvPr id="916" name="Google Shape;5166;p79">
                  <a:extLst>
                    <a:ext uri="{FF2B5EF4-FFF2-40B4-BE49-F238E27FC236}">
                      <a16:creationId xmlns:a16="http://schemas.microsoft.com/office/drawing/2014/main" id="{85ADEB43-1B9E-D39F-CD26-00E166122469}"/>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17" name="Google Shape;5167;p79">
                  <a:extLst>
                    <a:ext uri="{FF2B5EF4-FFF2-40B4-BE49-F238E27FC236}">
                      <a16:creationId xmlns:a16="http://schemas.microsoft.com/office/drawing/2014/main" id="{2572858B-5A3D-2A8B-B5D4-7AFEFD783B09}"/>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4" name="Google Shape;5168;p79">
                <a:extLst>
                  <a:ext uri="{FF2B5EF4-FFF2-40B4-BE49-F238E27FC236}">
                    <a16:creationId xmlns:a16="http://schemas.microsoft.com/office/drawing/2014/main" id="{93A71332-3922-5427-68EA-EC9859738B50}"/>
                  </a:ext>
                </a:extLst>
              </p:cNvPr>
              <p:cNvGrpSpPr/>
              <p:nvPr/>
            </p:nvGrpSpPr>
            <p:grpSpPr>
              <a:xfrm>
                <a:off x="3973882" y="3779449"/>
                <a:ext cx="37776" cy="32357"/>
                <a:chOff x="3973882" y="3779449"/>
                <a:chExt cx="37776" cy="32357"/>
              </a:xfrm>
            </p:grpSpPr>
            <p:sp>
              <p:nvSpPr>
                <p:cNvPr id="914" name="Google Shape;5169;p79">
                  <a:extLst>
                    <a:ext uri="{FF2B5EF4-FFF2-40B4-BE49-F238E27FC236}">
                      <a16:creationId xmlns:a16="http://schemas.microsoft.com/office/drawing/2014/main" id="{CC02691C-818D-3405-E8ED-7DF6F863CFC1}"/>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15" name="Google Shape;5170;p79">
                  <a:extLst>
                    <a:ext uri="{FF2B5EF4-FFF2-40B4-BE49-F238E27FC236}">
                      <a16:creationId xmlns:a16="http://schemas.microsoft.com/office/drawing/2014/main" id="{283A5065-211A-EDB7-A8CF-68670EC4E890}"/>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5" name="Google Shape;5171;p79">
                <a:extLst>
                  <a:ext uri="{FF2B5EF4-FFF2-40B4-BE49-F238E27FC236}">
                    <a16:creationId xmlns:a16="http://schemas.microsoft.com/office/drawing/2014/main" id="{CC1E055D-FAF1-53E2-4E30-7915FE9C5FD0}"/>
                  </a:ext>
                </a:extLst>
              </p:cNvPr>
              <p:cNvGrpSpPr/>
              <p:nvPr/>
            </p:nvGrpSpPr>
            <p:grpSpPr>
              <a:xfrm>
                <a:off x="4073398" y="3838028"/>
                <a:ext cx="37776" cy="32380"/>
                <a:chOff x="4073398" y="3838028"/>
                <a:chExt cx="37776" cy="32380"/>
              </a:xfrm>
            </p:grpSpPr>
            <p:sp>
              <p:nvSpPr>
                <p:cNvPr id="912" name="Google Shape;5172;p79">
                  <a:extLst>
                    <a:ext uri="{FF2B5EF4-FFF2-40B4-BE49-F238E27FC236}">
                      <a16:creationId xmlns:a16="http://schemas.microsoft.com/office/drawing/2014/main" id="{08BA12C1-88EE-8661-2C40-43E54449A18F}"/>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13" name="Google Shape;5173;p79">
                  <a:extLst>
                    <a:ext uri="{FF2B5EF4-FFF2-40B4-BE49-F238E27FC236}">
                      <a16:creationId xmlns:a16="http://schemas.microsoft.com/office/drawing/2014/main" id="{55208503-5584-999F-64B6-5B48F2290CD1}"/>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6" name="Google Shape;5174;p79">
                <a:extLst>
                  <a:ext uri="{FF2B5EF4-FFF2-40B4-BE49-F238E27FC236}">
                    <a16:creationId xmlns:a16="http://schemas.microsoft.com/office/drawing/2014/main" id="{EE197E13-F878-4FF9-8657-82F47797E4FC}"/>
                  </a:ext>
                </a:extLst>
              </p:cNvPr>
              <p:cNvGrpSpPr/>
              <p:nvPr/>
            </p:nvGrpSpPr>
            <p:grpSpPr>
              <a:xfrm>
                <a:off x="4342672" y="4144496"/>
                <a:ext cx="37752" cy="32364"/>
                <a:chOff x="4342672" y="4144496"/>
                <a:chExt cx="37752" cy="32364"/>
              </a:xfrm>
            </p:grpSpPr>
            <p:sp>
              <p:nvSpPr>
                <p:cNvPr id="910" name="Google Shape;5175;p79">
                  <a:extLst>
                    <a:ext uri="{FF2B5EF4-FFF2-40B4-BE49-F238E27FC236}">
                      <a16:creationId xmlns:a16="http://schemas.microsoft.com/office/drawing/2014/main" id="{623BBF4B-5CDB-CCE2-F46D-BDEC8586EF55}"/>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11" name="Google Shape;5176;p79">
                  <a:extLst>
                    <a:ext uri="{FF2B5EF4-FFF2-40B4-BE49-F238E27FC236}">
                      <a16:creationId xmlns:a16="http://schemas.microsoft.com/office/drawing/2014/main" id="{ABB05B27-75E8-AD1E-0F91-4D15ADBC7AAE}"/>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7" name="Google Shape;5177;p79">
                <a:extLst>
                  <a:ext uri="{FF2B5EF4-FFF2-40B4-BE49-F238E27FC236}">
                    <a16:creationId xmlns:a16="http://schemas.microsoft.com/office/drawing/2014/main" id="{5E9547A8-BD17-8465-B86D-A5ED625C6C13}"/>
                  </a:ext>
                </a:extLst>
              </p:cNvPr>
              <p:cNvGrpSpPr/>
              <p:nvPr/>
            </p:nvGrpSpPr>
            <p:grpSpPr>
              <a:xfrm>
                <a:off x="4406386" y="4056872"/>
                <a:ext cx="37783" cy="32364"/>
                <a:chOff x="4406386" y="4056872"/>
                <a:chExt cx="37783" cy="32364"/>
              </a:xfrm>
            </p:grpSpPr>
            <p:sp>
              <p:nvSpPr>
                <p:cNvPr id="908" name="Google Shape;5178;p79">
                  <a:extLst>
                    <a:ext uri="{FF2B5EF4-FFF2-40B4-BE49-F238E27FC236}">
                      <a16:creationId xmlns:a16="http://schemas.microsoft.com/office/drawing/2014/main" id="{A8464DEF-BC88-0659-D36E-A857A4390925}"/>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09" name="Google Shape;5179;p79">
                  <a:extLst>
                    <a:ext uri="{FF2B5EF4-FFF2-40B4-BE49-F238E27FC236}">
                      <a16:creationId xmlns:a16="http://schemas.microsoft.com/office/drawing/2014/main" id="{A066EB55-FA5F-FFA0-8672-1BAA5E3D08CD}"/>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8" name="Google Shape;5180;p79">
                <a:extLst>
                  <a:ext uri="{FF2B5EF4-FFF2-40B4-BE49-F238E27FC236}">
                    <a16:creationId xmlns:a16="http://schemas.microsoft.com/office/drawing/2014/main" id="{35FB333E-A42A-8E89-F9C5-FD9B66E7786B}"/>
                  </a:ext>
                </a:extLst>
              </p:cNvPr>
              <p:cNvGrpSpPr/>
              <p:nvPr/>
            </p:nvGrpSpPr>
            <p:grpSpPr>
              <a:xfrm>
                <a:off x="4284416" y="4245254"/>
                <a:ext cx="37783" cy="32357"/>
                <a:chOff x="4284416" y="4245254"/>
                <a:chExt cx="37783" cy="32357"/>
              </a:xfrm>
            </p:grpSpPr>
            <p:sp>
              <p:nvSpPr>
                <p:cNvPr id="906" name="Google Shape;5181;p79">
                  <a:extLst>
                    <a:ext uri="{FF2B5EF4-FFF2-40B4-BE49-F238E27FC236}">
                      <a16:creationId xmlns:a16="http://schemas.microsoft.com/office/drawing/2014/main" id="{0758F4F7-E635-6A63-1CA8-236A9610C8A8}"/>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07" name="Google Shape;5182;p79">
                  <a:extLst>
                    <a:ext uri="{FF2B5EF4-FFF2-40B4-BE49-F238E27FC236}">
                      <a16:creationId xmlns:a16="http://schemas.microsoft.com/office/drawing/2014/main" id="{615F6500-D821-1121-AF94-F2A59FB950A9}"/>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39" name="Google Shape;5183;p79">
                <a:extLst>
                  <a:ext uri="{FF2B5EF4-FFF2-40B4-BE49-F238E27FC236}">
                    <a16:creationId xmlns:a16="http://schemas.microsoft.com/office/drawing/2014/main" id="{59D1B0FB-B654-657B-2876-7BC60850FA19}"/>
                  </a:ext>
                </a:extLst>
              </p:cNvPr>
              <p:cNvGrpSpPr/>
              <p:nvPr/>
            </p:nvGrpSpPr>
            <p:grpSpPr>
              <a:xfrm>
                <a:off x="4219057" y="4331258"/>
                <a:ext cx="37776" cy="32364"/>
                <a:chOff x="4219057" y="4331258"/>
                <a:chExt cx="37776" cy="32364"/>
              </a:xfrm>
            </p:grpSpPr>
            <p:sp>
              <p:nvSpPr>
                <p:cNvPr id="904" name="Google Shape;5184;p79">
                  <a:extLst>
                    <a:ext uri="{FF2B5EF4-FFF2-40B4-BE49-F238E27FC236}">
                      <a16:creationId xmlns:a16="http://schemas.microsoft.com/office/drawing/2014/main" id="{A3F6BFB6-4A2B-14A1-34A8-F7A4CA225F01}"/>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05" name="Google Shape;5185;p79">
                  <a:extLst>
                    <a:ext uri="{FF2B5EF4-FFF2-40B4-BE49-F238E27FC236}">
                      <a16:creationId xmlns:a16="http://schemas.microsoft.com/office/drawing/2014/main" id="{B8942A0A-15F6-A447-330F-4A5C334FFDF9}"/>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0" name="Google Shape;5186;p79">
                <a:extLst>
                  <a:ext uri="{FF2B5EF4-FFF2-40B4-BE49-F238E27FC236}">
                    <a16:creationId xmlns:a16="http://schemas.microsoft.com/office/drawing/2014/main" id="{C5CBB38C-5518-C440-3231-F77FFD5CB7D4}"/>
                  </a:ext>
                </a:extLst>
              </p:cNvPr>
              <p:cNvGrpSpPr/>
              <p:nvPr/>
            </p:nvGrpSpPr>
            <p:grpSpPr>
              <a:xfrm>
                <a:off x="4204122" y="4141688"/>
                <a:ext cx="33497" cy="28699"/>
                <a:chOff x="4204122" y="4141688"/>
                <a:chExt cx="33497" cy="28699"/>
              </a:xfrm>
            </p:grpSpPr>
            <p:sp>
              <p:nvSpPr>
                <p:cNvPr id="902" name="Google Shape;5187;p79">
                  <a:extLst>
                    <a:ext uri="{FF2B5EF4-FFF2-40B4-BE49-F238E27FC236}">
                      <a16:creationId xmlns:a16="http://schemas.microsoft.com/office/drawing/2014/main" id="{DC5C13DC-9EA4-6F94-C329-1B70E1EA899F}"/>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03" name="Google Shape;5188;p79">
                  <a:extLst>
                    <a:ext uri="{FF2B5EF4-FFF2-40B4-BE49-F238E27FC236}">
                      <a16:creationId xmlns:a16="http://schemas.microsoft.com/office/drawing/2014/main" id="{ABDCE83B-8060-927D-34CC-6C2275198BA9}"/>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1" name="Google Shape;5189;p79">
                <a:extLst>
                  <a:ext uri="{FF2B5EF4-FFF2-40B4-BE49-F238E27FC236}">
                    <a16:creationId xmlns:a16="http://schemas.microsoft.com/office/drawing/2014/main" id="{4EF7A16B-B82A-B409-73C4-9536A87674B1}"/>
                  </a:ext>
                </a:extLst>
              </p:cNvPr>
              <p:cNvGrpSpPr/>
              <p:nvPr/>
            </p:nvGrpSpPr>
            <p:grpSpPr>
              <a:xfrm>
                <a:off x="4301546" y="4003869"/>
                <a:ext cx="38916" cy="33324"/>
                <a:chOff x="4301546" y="4003869"/>
                <a:chExt cx="38916" cy="33324"/>
              </a:xfrm>
            </p:grpSpPr>
            <p:sp>
              <p:nvSpPr>
                <p:cNvPr id="900" name="Google Shape;5190;p79">
                  <a:extLst>
                    <a:ext uri="{FF2B5EF4-FFF2-40B4-BE49-F238E27FC236}">
                      <a16:creationId xmlns:a16="http://schemas.microsoft.com/office/drawing/2014/main" id="{C14E9284-B132-EB8C-D3D5-7C460E3A0996}"/>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901" name="Google Shape;5191;p79">
                  <a:extLst>
                    <a:ext uri="{FF2B5EF4-FFF2-40B4-BE49-F238E27FC236}">
                      <a16:creationId xmlns:a16="http://schemas.microsoft.com/office/drawing/2014/main" id="{F464E3BD-287A-D96D-EA3F-F8015A735410}"/>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2" name="Google Shape;5192;p79">
                <a:extLst>
                  <a:ext uri="{FF2B5EF4-FFF2-40B4-BE49-F238E27FC236}">
                    <a16:creationId xmlns:a16="http://schemas.microsoft.com/office/drawing/2014/main" id="{0C748806-5EBD-4E14-41B3-554123DF1D2B}"/>
                  </a:ext>
                </a:extLst>
              </p:cNvPr>
              <p:cNvGrpSpPr/>
              <p:nvPr/>
            </p:nvGrpSpPr>
            <p:grpSpPr>
              <a:xfrm>
                <a:off x="4210681" y="3924669"/>
                <a:ext cx="36549" cy="31366"/>
                <a:chOff x="4210681" y="3924669"/>
                <a:chExt cx="36549" cy="31366"/>
              </a:xfrm>
            </p:grpSpPr>
            <p:sp>
              <p:nvSpPr>
                <p:cNvPr id="898" name="Google Shape;5193;p79">
                  <a:extLst>
                    <a:ext uri="{FF2B5EF4-FFF2-40B4-BE49-F238E27FC236}">
                      <a16:creationId xmlns:a16="http://schemas.microsoft.com/office/drawing/2014/main" id="{EB36707B-A4CA-7710-1F12-FC87C283854E}"/>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99" name="Google Shape;5194;p79">
                  <a:extLst>
                    <a:ext uri="{FF2B5EF4-FFF2-40B4-BE49-F238E27FC236}">
                      <a16:creationId xmlns:a16="http://schemas.microsoft.com/office/drawing/2014/main" id="{5601F0C2-6325-DAAE-4ABD-BD79AEAFC3A7}"/>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3" name="Google Shape;5195;p79">
                <a:extLst>
                  <a:ext uri="{FF2B5EF4-FFF2-40B4-BE49-F238E27FC236}">
                    <a16:creationId xmlns:a16="http://schemas.microsoft.com/office/drawing/2014/main" id="{1E13BBBB-EE40-210F-FB34-C503A6F014A9}"/>
                  </a:ext>
                </a:extLst>
              </p:cNvPr>
              <p:cNvGrpSpPr/>
              <p:nvPr/>
            </p:nvGrpSpPr>
            <p:grpSpPr>
              <a:xfrm>
                <a:off x="3987771" y="3628874"/>
                <a:ext cx="31499" cy="26993"/>
                <a:chOff x="3987771" y="3628874"/>
                <a:chExt cx="31499" cy="26993"/>
              </a:xfrm>
            </p:grpSpPr>
            <p:sp>
              <p:nvSpPr>
                <p:cNvPr id="896" name="Google Shape;5196;p79">
                  <a:extLst>
                    <a:ext uri="{FF2B5EF4-FFF2-40B4-BE49-F238E27FC236}">
                      <a16:creationId xmlns:a16="http://schemas.microsoft.com/office/drawing/2014/main" id="{1335B10A-A85D-7E2B-CD77-ABA2661B9D96}"/>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97" name="Google Shape;5197;p79">
                  <a:extLst>
                    <a:ext uri="{FF2B5EF4-FFF2-40B4-BE49-F238E27FC236}">
                      <a16:creationId xmlns:a16="http://schemas.microsoft.com/office/drawing/2014/main" id="{05FF176A-21A2-CD18-C641-015FB9D56D10}"/>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4" name="Google Shape;5198;p79">
                <a:extLst>
                  <a:ext uri="{FF2B5EF4-FFF2-40B4-BE49-F238E27FC236}">
                    <a16:creationId xmlns:a16="http://schemas.microsoft.com/office/drawing/2014/main" id="{611A13E7-598C-3832-A42F-BD2BAE8F839E}"/>
                  </a:ext>
                </a:extLst>
              </p:cNvPr>
              <p:cNvGrpSpPr/>
              <p:nvPr/>
            </p:nvGrpSpPr>
            <p:grpSpPr>
              <a:xfrm>
                <a:off x="4087382" y="3775674"/>
                <a:ext cx="31405" cy="26898"/>
                <a:chOff x="4087382" y="3775674"/>
                <a:chExt cx="31405" cy="26898"/>
              </a:xfrm>
            </p:grpSpPr>
            <p:sp>
              <p:nvSpPr>
                <p:cNvPr id="894" name="Google Shape;5199;p79">
                  <a:extLst>
                    <a:ext uri="{FF2B5EF4-FFF2-40B4-BE49-F238E27FC236}">
                      <a16:creationId xmlns:a16="http://schemas.microsoft.com/office/drawing/2014/main" id="{A26B7DF8-48C2-7739-26FE-F58A055C15BF}"/>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95" name="Google Shape;5200;p79">
                  <a:extLst>
                    <a:ext uri="{FF2B5EF4-FFF2-40B4-BE49-F238E27FC236}">
                      <a16:creationId xmlns:a16="http://schemas.microsoft.com/office/drawing/2014/main" id="{96269ADF-E976-66A1-05CB-61777AC2B328}"/>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5" name="Google Shape;5201;p79">
                <a:extLst>
                  <a:ext uri="{FF2B5EF4-FFF2-40B4-BE49-F238E27FC236}">
                    <a16:creationId xmlns:a16="http://schemas.microsoft.com/office/drawing/2014/main" id="{124A33FD-B8F5-2295-4FA8-2580C66A658D}"/>
                  </a:ext>
                </a:extLst>
              </p:cNvPr>
              <p:cNvGrpSpPr/>
              <p:nvPr/>
            </p:nvGrpSpPr>
            <p:grpSpPr>
              <a:xfrm>
                <a:off x="4118873" y="3856637"/>
                <a:ext cx="31405" cy="26906"/>
                <a:chOff x="4118873" y="3856637"/>
                <a:chExt cx="31405" cy="26906"/>
              </a:xfrm>
            </p:grpSpPr>
            <p:sp>
              <p:nvSpPr>
                <p:cNvPr id="892" name="Google Shape;5202;p79">
                  <a:extLst>
                    <a:ext uri="{FF2B5EF4-FFF2-40B4-BE49-F238E27FC236}">
                      <a16:creationId xmlns:a16="http://schemas.microsoft.com/office/drawing/2014/main" id="{C3E9B99D-D75B-F2DD-F6B6-E26AF98F47CF}"/>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93" name="Google Shape;5203;p79">
                  <a:extLst>
                    <a:ext uri="{FF2B5EF4-FFF2-40B4-BE49-F238E27FC236}">
                      <a16:creationId xmlns:a16="http://schemas.microsoft.com/office/drawing/2014/main" id="{37FB5D06-C89B-5C93-F135-C4085A592BFB}"/>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6" name="Google Shape;5204;p79">
                <a:extLst>
                  <a:ext uri="{FF2B5EF4-FFF2-40B4-BE49-F238E27FC236}">
                    <a16:creationId xmlns:a16="http://schemas.microsoft.com/office/drawing/2014/main" id="{DD2054D2-98FD-2D0F-7D98-B01141B8F006}"/>
                  </a:ext>
                </a:extLst>
              </p:cNvPr>
              <p:cNvGrpSpPr/>
              <p:nvPr/>
            </p:nvGrpSpPr>
            <p:grpSpPr>
              <a:xfrm>
                <a:off x="4168541" y="3639523"/>
                <a:ext cx="31499" cy="26906"/>
                <a:chOff x="4168541" y="3639523"/>
                <a:chExt cx="31499" cy="26906"/>
              </a:xfrm>
            </p:grpSpPr>
            <p:sp>
              <p:nvSpPr>
                <p:cNvPr id="890" name="Google Shape;5205;p79">
                  <a:extLst>
                    <a:ext uri="{FF2B5EF4-FFF2-40B4-BE49-F238E27FC236}">
                      <a16:creationId xmlns:a16="http://schemas.microsoft.com/office/drawing/2014/main" id="{5343C789-99D5-764D-FB69-E66124B7F99D}"/>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91" name="Google Shape;5206;p79">
                  <a:extLst>
                    <a:ext uri="{FF2B5EF4-FFF2-40B4-BE49-F238E27FC236}">
                      <a16:creationId xmlns:a16="http://schemas.microsoft.com/office/drawing/2014/main" id="{9EDE2825-F34E-D454-09C3-AA11FFCA2FF6}"/>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7" name="Google Shape;5207;p79">
                <a:extLst>
                  <a:ext uri="{FF2B5EF4-FFF2-40B4-BE49-F238E27FC236}">
                    <a16:creationId xmlns:a16="http://schemas.microsoft.com/office/drawing/2014/main" id="{3CEF2BC8-4C1B-9571-7A72-17249BDF6F8C}"/>
                  </a:ext>
                </a:extLst>
              </p:cNvPr>
              <p:cNvGrpSpPr/>
              <p:nvPr/>
            </p:nvGrpSpPr>
            <p:grpSpPr>
              <a:xfrm>
                <a:off x="3965789" y="3393545"/>
                <a:ext cx="31405" cy="26945"/>
                <a:chOff x="3965789" y="3393545"/>
                <a:chExt cx="31405" cy="26945"/>
              </a:xfrm>
            </p:grpSpPr>
            <p:sp>
              <p:nvSpPr>
                <p:cNvPr id="888" name="Google Shape;5208;p79">
                  <a:extLst>
                    <a:ext uri="{FF2B5EF4-FFF2-40B4-BE49-F238E27FC236}">
                      <a16:creationId xmlns:a16="http://schemas.microsoft.com/office/drawing/2014/main" id="{48CCEB3F-C2DD-5121-E495-3A44C78D3676}"/>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89" name="Google Shape;5209;p79">
                  <a:extLst>
                    <a:ext uri="{FF2B5EF4-FFF2-40B4-BE49-F238E27FC236}">
                      <a16:creationId xmlns:a16="http://schemas.microsoft.com/office/drawing/2014/main" id="{61311BAE-1A95-722C-44E3-A64B9DEFFDB3}"/>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8" name="Google Shape;5210;p79">
                <a:extLst>
                  <a:ext uri="{FF2B5EF4-FFF2-40B4-BE49-F238E27FC236}">
                    <a16:creationId xmlns:a16="http://schemas.microsoft.com/office/drawing/2014/main" id="{33F85F7D-42E1-ADD6-B88E-32F42D5B546F}"/>
                  </a:ext>
                </a:extLst>
              </p:cNvPr>
              <p:cNvGrpSpPr/>
              <p:nvPr/>
            </p:nvGrpSpPr>
            <p:grpSpPr>
              <a:xfrm>
                <a:off x="3925166" y="3491008"/>
                <a:ext cx="31405" cy="27001"/>
                <a:chOff x="3925166" y="3491008"/>
                <a:chExt cx="31405" cy="27001"/>
              </a:xfrm>
            </p:grpSpPr>
            <p:sp>
              <p:nvSpPr>
                <p:cNvPr id="886" name="Google Shape;5211;p79">
                  <a:extLst>
                    <a:ext uri="{FF2B5EF4-FFF2-40B4-BE49-F238E27FC236}">
                      <a16:creationId xmlns:a16="http://schemas.microsoft.com/office/drawing/2014/main" id="{931A950D-8F66-FD2B-0CC9-C98004A0ED67}"/>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87" name="Google Shape;5212;p79">
                  <a:extLst>
                    <a:ext uri="{FF2B5EF4-FFF2-40B4-BE49-F238E27FC236}">
                      <a16:creationId xmlns:a16="http://schemas.microsoft.com/office/drawing/2014/main" id="{EB73B989-7E3D-194E-F33D-E0373F624F85}"/>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49" name="Google Shape;5213;p79">
                <a:extLst>
                  <a:ext uri="{FF2B5EF4-FFF2-40B4-BE49-F238E27FC236}">
                    <a16:creationId xmlns:a16="http://schemas.microsoft.com/office/drawing/2014/main" id="{E6D5F453-5964-5D55-746C-9374640CA2D1}"/>
                  </a:ext>
                </a:extLst>
              </p:cNvPr>
              <p:cNvGrpSpPr/>
              <p:nvPr/>
            </p:nvGrpSpPr>
            <p:grpSpPr>
              <a:xfrm>
                <a:off x="3682845" y="3340976"/>
                <a:ext cx="31397" cy="26898"/>
                <a:chOff x="3682845" y="3340976"/>
                <a:chExt cx="31397" cy="26898"/>
              </a:xfrm>
            </p:grpSpPr>
            <p:sp>
              <p:nvSpPr>
                <p:cNvPr id="884" name="Google Shape;5214;p79">
                  <a:extLst>
                    <a:ext uri="{FF2B5EF4-FFF2-40B4-BE49-F238E27FC236}">
                      <a16:creationId xmlns:a16="http://schemas.microsoft.com/office/drawing/2014/main" id="{B3CCA52D-0825-51CA-7E9A-B687BFF6143C}"/>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85" name="Google Shape;5215;p79">
                  <a:extLst>
                    <a:ext uri="{FF2B5EF4-FFF2-40B4-BE49-F238E27FC236}">
                      <a16:creationId xmlns:a16="http://schemas.microsoft.com/office/drawing/2014/main" id="{EAE3842B-E15D-1619-6146-F144DCB36189}"/>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0" name="Google Shape;5216;p79">
                <a:extLst>
                  <a:ext uri="{FF2B5EF4-FFF2-40B4-BE49-F238E27FC236}">
                    <a16:creationId xmlns:a16="http://schemas.microsoft.com/office/drawing/2014/main" id="{7C43407B-DF63-9FB4-99C8-00038D2C44F9}"/>
                  </a:ext>
                </a:extLst>
              </p:cNvPr>
              <p:cNvGrpSpPr/>
              <p:nvPr/>
            </p:nvGrpSpPr>
            <p:grpSpPr>
              <a:xfrm>
                <a:off x="3795393" y="3353725"/>
                <a:ext cx="31499" cy="26993"/>
                <a:chOff x="3795393" y="3353725"/>
                <a:chExt cx="31499" cy="26993"/>
              </a:xfrm>
            </p:grpSpPr>
            <p:sp>
              <p:nvSpPr>
                <p:cNvPr id="882" name="Google Shape;5217;p79">
                  <a:extLst>
                    <a:ext uri="{FF2B5EF4-FFF2-40B4-BE49-F238E27FC236}">
                      <a16:creationId xmlns:a16="http://schemas.microsoft.com/office/drawing/2014/main" id="{7CE5A03F-6247-7388-DFE7-2B0C28F7A555}"/>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83" name="Google Shape;5218;p79">
                  <a:extLst>
                    <a:ext uri="{FF2B5EF4-FFF2-40B4-BE49-F238E27FC236}">
                      <a16:creationId xmlns:a16="http://schemas.microsoft.com/office/drawing/2014/main" id="{245174CB-B327-902D-B795-FA18A05B2E0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1" name="Google Shape;5219;p79">
                <a:extLst>
                  <a:ext uri="{FF2B5EF4-FFF2-40B4-BE49-F238E27FC236}">
                    <a16:creationId xmlns:a16="http://schemas.microsoft.com/office/drawing/2014/main" id="{257B64B1-2EA6-7D52-826E-8C033E066A03}"/>
                  </a:ext>
                </a:extLst>
              </p:cNvPr>
              <p:cNvGrpSpPr/>
              <p:nvPr/>
            </p:nvGrpSpPr>
            <p:grpSpPr>
              <a:xfrm>
                <a:off x="4176909" y="4363221"/>
                <a:ext cx="38924" cy="33316"/>
                <a:chOff x="4176909" y="4363221"/>
                <a:chExt cx="38924" cy="33316"/>
              </a:xfrm>
            </p:grpSpPr>
            <p:sp>
              <p:nvSpPr>
                <p:cNvPr id="880" name="Google Shape;5220;p79">
                  <a:extLst>
                    <a:ext uri="{FF2B5EF4-FFF2-40B4-BE49-F238E27FC236}">
                      <a16:creationId xmlns:a16="http://schemas.microsoft.com/office/drawing/2014/main" id="{759B3303-EB95-951D-0A45-BA4735B96386}"/>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81" name="Google Shape;5221;p79">
                  <a:extLst>
                    <a:ext uri="{FF2B5EF4-FFF2-40B4-BE49-F238E27FC236}">
                      <a16:creationId xmlns:a16="http://schemas.microsoft.com/office/drawing/2014/main" id="{3BF4B5DA-8FEE-6FF1-DCDC-99D868416F75}"/>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2" name="Google Shape;5222;p79">
                <a:extLst>
                  <a:ext uri="{FF2B5EF4-FFF2-40B4-BE49-F238E27FC236}">
                    <a16:creationId xmlns:a16="http://schemas.microsoft.com/office/drawing/2014/main" id="{793C5D4E-F5AB-CBDC-8906-290A383707BF}"/>
                  </a:ext>
                </a:extLst>
              </p:cNvPr>
              <p:cNvGrpSpPr/>
              <p:nvPr/>
            </p:nvGrpSpPr>
            <p:grpSpPr>
              <a:xfrm>
                <a:off x="4226191" y="4007660"/>
                <a:ext cx="33560" cy="28770"/>
                <a:chOff x="4226191" y="4007660"/>
                <a:chExt cx="33560" cy="28770"/>
              </a:xfrm>
            </p:grpSpPr>
            <p:sp>
              <p:nvSpPr>
                <p:cNvPr id="878" name="Google Shape;5223;p79">
                  <a:extLst>
                    <a:ext uri="{FF2B5EF4-FFF2-40B4-BE49-F238E27FC236}">
                      <a16:creationId xmlns:a16="http://schemas.microsoft.com/office/drawing/2014/main" id="{9A744275-4DF7-13FF-D99B-9D2CF3C21E71}"/>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79" name="Google Shape;5224;p79">
                  <a:extLst>
                    <a:ext uri="{FF2B5EF4-FFF2-40B4-BE49-F238E27FC236}">
                      <a16:creationId xmlns:a16="http://schemas.microsoft.com/office/drawing/2014/main" id="{99C32823-77D1-4065-D6D9-4C7E7F492F52}"/>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3" name="Google Shape;5225;p79">
                <a:extLst>
                  <a:ext uri="{FF2B5EF4-FFF2-40B4-BE49-F238E27FC236}">
                    <a16:creationId xmlns:a16="http://schemas.microsoft.com/office/drawing/2014/main" id="{A3BBB7FD-AAA1-1862-47E2-7F1B6A3DD606}"/>
                  </a:ext>
                </a:extLst>
              </p:cNvPr>
              <p:cNvGrpSpPr/>
              <p:nvPr/>
            </p:nvGrpSpPr>
            <p:grpSpPr>
              <a:xfrm>
                <a:off x="3597785" y="3377045"/>
                <a:ext cx="33591" cy="28699"/>
                <a:chOff x="3597785" y="3377045"/>
                <a:chExt cx="33591" cy="28699"/>
              </a:xfrm>
            </p:grpSpPr>
            <p:sp>
              <p:nvSpPr>
                <p:cNvPr id="876" name="Google Shape;5226;p79">
                  <a:extLst>
                    <a:ext uri="{FF2B5EF4-FFF2-40B4-BE49-F238E27FC236}">
                      <a16:creationId xmlns:a16="http://schemas.microsoft.com/office/drawing/2014/main" id="{89B1529E-6368-18EB-618B-27DC044D3A9C}"/>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77" name="Google Shape;5227;p79">
                  <a:extLst>
                    <a:ext uri="{FF2B5EF4-FFF2-40B4-BE49-F238E27FC236}">
                      <a16:creationId xmlns:a16="http://schemas.microsoft.com/office/drawing/2014/main" id="{83AD0F81-F1AC-A4BE-E49D-2F204C09369C}"/>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4" name="Google Shape;5228;p79">
                <a:extLst>
                  <a:ext uri="{FF2B5EF4-FFF2-40B4-BE49-F238E27FC236}">
                    <a16:creationId xmlns:a16="http://schemas.microsoft.com/office/drawing/2014/main" id="{B6CD90C6-C1EC-1BEF-99E8-68FF47083799}"/>
                  </a:ext>
                </a:extLst>
              </p:cNvPr>
              <p:cNvGrpSpPr/>
              <p:nvPr/>
            </p:nvGrpSpPr>
            <p:grpSpPr>
              <a:xfrm>
                <a:off x="3887870" y="3669796"/>
                <a:ext cx="33591" cy="28692"/>
                <a:chOff x="3887870" y="3669796"/>
                <a:chExt cx="33591" cy="28692"/>
              </a:xfrm>
            </p:grpSpPr>
            <p:sp>
              <p:nvSpPr>
                <p:cNvPr id="874" name="Google Shape;5229;p79">
                  <a:extLst>
                    <a:ext uri="{FF2B5EF4-FFF2-40B4-BE49-F238E27FC236}">
                      <a16:creationId xmlns:a16="http://schemas.microsoft.com/office/drawing/2014/main" id="{5630BC83-88F9-418B-06D7-6C5272B0565C}"/>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75" name="Google Shape;5230;p79">
                  <a:extLst>
                    <a:ext uri="{FF2B5EF4-FFF2-40B4-BE49-F238E27FC236}">
                      <a16:creationId xmlns:a16="http://schemas.microsoft.com/office/drawing/2014/main" id="{AC3B1A40-20A5-7A75-1532-501A2C4F74C2}"/>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5" name="Google Shape;5231;p79">
                <a:extLst>
                  <a:ext uri="{FF2B5EF4-FFF2-40B4-BE49-F238E27FC236}">
                    <a16:creationId xmlns:a16="http://schemas.microsoft.com/office/drawing/2014/main" id="{CE911DEE-8D8C-AE45-C26E-F3E75E288F9E}"/>
                  </a:ext>
                </a:extLst>
              </p:cNvPr>
              <p:cNvGrpSpPr/>
              <p:nvPr/>
            </p:nvGrpSpPr>
            <p:grpSpPr>
              <a:xfrm>
                <a:off x="3818320" y="3481625"/>
                <a:ext cx="33497" cy="28770"/>
                <a:chOff x="3818320" y="3481625"/>
                <a:chExt cx="33497" cy="28770"/>
              </a:xfrm>
            </p:grpSpPr>
            <p:sp>
              <p:nvSpPr>
                <p:cNvPr id="872" name="Google Shape;5232;p79">
                  <a:extLst>
                    <a:ext uri="{FF2B5EF4-FFF2-40B4-BE49-F238E27FC236}">
                      <a16:creationId xmlns:a16="http://schemas.microsoft.com/office/drawing/2014/main" id="{2081AFB8-F991-B2D1-293C-22C703AF8554}"/>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73" name="Google Shape;5233;p79">
                  <a:extLst>
                    <a:ext uri="{FF2B5EF4-FFF2-40B4-BE49-F238E27FC236}">
                      <a16:creationId xmlns:a16="http://schemas.microsoft.com/office/drawing/2014/main" id="{60FA0B98-0BC1-E78D-43C5-D0280096B1CA}"/>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6" name="Google Shape;5234;p79">
                <a:extLst>
                  <a:ext uri="{FF2B5EF4-FFF2-40B4-BE49-F238E27FC236}">
                    <a16:creationId xmlns:a16="http://schemas.microsoft.com/office/drawing/2014/main" id="{CEED41EA-9CB5-EB58-D4F6-9EF3D81171F7}"/>
                  </a:ext>
                </a:extLst>
              </p:cNvPr>
              <p:cNvGrpSpPr/>
              <p:nvPr/>
            </p:nvGrpSpPr>
            <p:grpSpPr>
              <a:xfrm>
                <a:off x="4278139" y="4120948"/>
                <a:ext cx="37492" cy="32129"/>
                <a:chOff x="4278139" y="4120948"/>
                <a:chExt cx="37492" cy="32129"/>
              </a:xfrm>
            </p:grpSpPr>
            <p:sp>
              <p:nvSpPr>
                <p:cNvPr id="870" name="Google Shape;5235;p79">
                  <a:extLst>
                    <a:ext uri="{FF2B5EF4-FFF2-40B4-BE49-F238E27FC236}">
                      <a16:creationId xmlns:a16="http://schemas.microsoft.com/office/drawing/2014/main" id="{6F2A7984-B8F4-0DC7-020A-0949662BA14E}"/>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71" name="Google Shape;5236;p79">
                  <a:extLst>
                    <a:ext uri="{FF2B5EF4-FFF2-40B4-BE49-F238E27FC236}">
                      <a16:creationId xmlns:a16="http://schemas.microsoft.com/office/drawing/2014/main" id="{81182CC0-A56D-2733-D4A6-65F790F512BA}"/>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7" name="Google Shape;5237;p79">
                <a:extLst>
                  <a:ext uri="{FF2B5EF4-FFF2-40B4-BE49-F238E27FC236}">
                    <a16:creationId xmlns:a16="http://schemas.microsoft.com/office/drawing/2014/main" id="{54043721-CDC1-F22D-A2FD-A5CB70160977}"/>
                  </a:ext>
                </a:extLst>
              </p:cNvPr>
              <p:cNvGrpSpPr/>
              <p:nvPr/>
            </p:nvGrpSpPr>
            <p:grpSpPr>
              <a:xfrm>
                <a:off x="4419898" y="3977388"/>
                <a:ext cx="33497" cy="28692"/>
                <a:chOff x="4419898" y="3977388"/>
                <a:chExt cx="33497" cy="28692"/>
              </a:xfrm>
            </p:grpSpPr>
            <p:sp>
              <p:nvSpPr>
                <p:cNvPr id="868" name="Google Shape;5238;p79">
                  <a:extLst>
                    <a:ext uri="{FF2B5EF4-FFF2-40B4-BE49-F238E27FC236}">
                      <a16:creationId xmlns:a16="http://schemas.microsoft.com/office/drawing/2014/main" id="{3C6F2118-C89B-7D61-F5C3-C4DCCE435EA7}"/>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69" name="Google Shape;5239;p79">
                  <a:extLst>
                    <a:ext uri="{FF2B5EF4-FFF2-40B4-BE49-F238E27FC236}">
                      <a16:creationId xmlns:a16="http://schemas.microsoft.com/office/drawing/2014/main" id="{1DFEFBA4-4712-6D4B-639E-CF37EA7DCF86}"/>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8" name="Google Shape;5240;p79">
                <a:extLst>
                  <a:ext uri="{FF2B5EF4-FFF2-40B4-BE49-F238E27FC236}">
                    <a16:creationId xmlns:a16="http://schemas.microsoft.com/office/drawing/2014/main" id="{04DEB87C-EB5B-61E5-BDC2-71B492E8D34D}"/>
                  </a:ext>
                </a:extLst>
              </p:cNvPr>
              <p:cNvGrpSpPr/>
              <p:nvPr/>
            </p:nvGrpSpPr>
            <p:grpSpPr>
              <a:xfrm>
                <a:off x="4158930" y="4034684"/>
                <a:ext cx="33497" cy="28762"/>
                <a:chOff x="4158930" y="4034684"/>
                <a:chExt cx="33497" cy="28762"/>
              </a:xfrm>
            </p:grpSpPr>
            <p:sp>
              <p:nvSpPr>
                <p:cNvPr id="839" name="Google Shape;5241;p79">
                  <a:extLst>
                    <a:ext uri="{FF2B5EF4-FFF2-40B4-BE49-F238E27FC236}">
                      <a16:creationId xmlns:a16="http://schemas.microsoft.com/office/drawing/2014/main" id="{D1FF127D-DE50-2569-CFA2-C7586C3FFBB8}"/>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67" name="Google Shape;5242;p79">
                  <a:extLst>
                    <a:ext uri="{FF2B5EF4-FFF2-40B4-BE49-F238E27FC236}">
                      <a16:creationId xmlns:a16="http://schemas.microsoft.com/office/drawing/2014/main" id="{F6D3AAE8-2829-C372-0B8E-C7E83E9679AC}"/>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59" name="Google Shape;5243;p79">
                <a:extLst>
                  <a:ext uri="{FF2B5EF4-FFF2-40B4-BE49-F238E27FC236}">
                    <a16:creationId xmlns:a16="http://schemas.microsoft.com/office/drawing/2014/main" id="{AA456C13-F390-4B5D-F78C-711C51D26FDB}"/>
                  </a:ext>
                </a:extLst>
              </p:cNvPr>
              <p:cNvGrpSpPr/>
              <p:nvPr/>
            </p:nvGrpSpPr>
            <p:grpSpPr>
              <a:xfrm>
                <a:off x="4134949" y="3957049"/>
                <a:ext cx="33497" cy="28770"/>
                <a:chOff x="4134949" y="3957049"/>
                <a:chExt cx="33497" cy="28770"/>
              </a:xfrm>
            </p:grpSpPr>
            <p:sp>
              <p:nvSpPr>
                <p:cNvPr id="837" name="Google Shape;5244;p79">
                  <a:extLst>
                    <a:ext uri="{FF2B5EF4-FFF2-40B4-BE49-F238E27FC236}">
                      <a16:creationId xmlns:a16="http://schemas.microsoft.com/office/drawing/2014/main" id="{E3E3DAA6-04A5-3C1D-714D-B9166CAF359F}"/>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38" name="Google Shape;5245;p79">
                  <a:extLst>
                    <a:ext uri="{FF2B5EF4-FFF2-40B4-BE49-F238E27FC236}">
                      <a16:creationId xmlns:a16="http://schemas.microsoft.com/office/drawing/2014/main" id="{C23E9EB3-0523-72E6-B809-28FB99583FE9}"/>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60" name="Google Shape;5246;p79">
                <a:extLst>
                  <a:ext uri="{FF2B5EF4-FFF2-40B4-BE49-F238E27FC236}">
                    <a16:creationId xmlns:a16="http://schemas.microsoft.com/office/drawing/2014/main" id="{045FF0AD-AF7B-C22C-EDED-E2FF46A94167}"/>
                  </a:ext>
                </a:extLst>
              </p:cNvPr>
              <p:cNvGrpSpPr/>
              <p:nvPr/>
            </p:nvGrpSpPr>
            <p:grpSpPr>
              <a:xfrm>
                <a:off x="4193653" y="4184403"/>
                <a:ext cx="43580" cy="37264"/>
                <a:chOff x="4193653" y="4184403"/>
                <a:chExt cx="43580" cy="37264"/>
              </a:xfrm>
            </p:grpSpPr>
            <p:sp>
              <p:nvSpPr>
                <p:cNvPr id="835" name="Google Shape;5247;p79">
                  <a:extLst>
                    <a:ext uri="{FF2B5EF4-FFF2-40B4-BE49-F238E27FC236}">
                      <a16:creationId xmlns:a16="http://schemas.microsoft.com/office/drawing/2014/main" id="{366ADD68-ADE0-C525-CF47-F28A73ABDD6D}"/>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36" name="Google Shape;5248;p79">
                  <a:extLst>
                    <a:ext uri="{FF2B5EF4-FFF2-40B4-BE49-F238E27FC236}">
                      <a16:creationId xmlns:a16="http://schemas.microsoft.com/office/drawing/2014/main" id="{54730E32-0C54-1360-793B-010176BB9EF7}"/>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61" name="Google Shape;5249;p79">
                <a:extLst>
                  <a:ext uri="{FF2B5EF4-FFF2-40B4-BE49-F238E27FC236}">
                    <a16:creationId xmlns:a16="http://schemas.microsoft.com/office/drawing/2014/main" id="{EECB171B-5228-42A4-3097-CB4230E25967}"/>
                  </a:ext>
                </a:extLst>
              </p:cNvPr>
              <p:cNvGrpSpPr/>
              <p:nvPr/>
            </p:nvGrpSpPr>
            <p:grpSpPr>
              <a:xfrm>
                <a:off x="4343600" y="3943844"/>
                <a:ext cx="43580" cy="37312"/>
                <a:chOff x="4343600" y="3943844"/>
                <a:chExt cx="43580" cy="37312"/>
              </a:xfrm>
            </p:grpSpPr>
            <p:sp>
              <p:nvSpPr>
                <p:cNvPr id="833" name="Google Shape;5250;p79">
                  <a:extLst>
                    <a:ext uri="{FF2B5EF4-FFF2-40B4-BE49-F238E27FC236}">
                      <a16:creationId xmlns:a16="http://schemas.microsoft.com/office/drawing/2014/main" id="{1F6366CB-8F3B-4713-CA8F-0E679F7E4763}"/>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34" name="Google Shape;5251;p79">
                  <a:extLst>
                    <a:ext uri="{FF2B5EF4-FFF2-40B4-BE49-F238E27FC236}">
                      <a16:creationId xmlns:a16="http://schemas.microsoft.com/office/drawing/2014/main" id="{344ACCBC-1AF7-5378-642A-4286A5D14120}"/>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nvGrpSpPr>
              <p:cNvPr id="62" name="Google Shape;5252;p79">
                <a:extLst>
                  <a:ext uri="{FF2B5EF4-FFF2-40B4-BE49-F238E27FC236}">
                    <a16:creationId xmlns:a16="http://schemas.microsoft.com/office/drawing/2014/main" id="{86F2C447-42A1-5B64-BF74-4AE3904AF496}"/>
                  </a:ext>
                </a:extLst>
              </p:cNvPr>
              <p:cNvGrpSpPr/>
              <p:nvPr/>
            </p:nvGrpSpPr>
            <p:grpSpPr>
              <a:xfrm>
                <a:off x="4172339" y="3381693"/>
                <a:ext cx="31499" cy="27001"/>
                <a:chOff x="4172339" y="3381693"/>
                <a:chExt cx="31499" cy="27001"/>
              </a:xfrm>
            </p:grpSpPr>
            <p:sp>
              <p:nvSpPr>
                <p:cNvPr id="63" name="Google Shape;5253;p79">
                  <a:extLst>
                    <a:ext uri="{FF2B5EF4-FFF2-40B4-BE49-F238E27FC236}">
                      <a16:creationId xmlns:a16="http://schemas.microsoft.com/office/drawing/2014/main" id="{D3EF3D85-4F38-1DC6-9CE2-A05C66AE9D39}"/>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sp>
              <p:nvSpPr>
                <p:cNvPr id="832" name="Google Shape;5254;p79">
                  <a:extLst>
                    <a:ext uri="{FF2B5EF4-FFF2-40B4-BE49-F238E27FC236}">
                      <a16:creationId xmlns:a16="http://schemas.microsoft.com/office/drawing/2014/main" id="{B70807D0-090D-619B-6363-559B55E62D01}"/>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00FF00"/>
                    </a:highlight>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4"/>
          <p:cNvSpPr txBox="1">
            <a:spLocks noGrp="1"/>
          </p:cNvSpPr>
          <p:nvPr>
            <p:ph type="title"/>
          </p:nvPr>
        </p:nvSpPr>
        <p:spPr>
          <a:xfrm>
            <a:off x="5047752" y="2114525"/>
            <a:ext cx="3364728"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2D050"/>
                </a:solidFill>
              </a:rPr>
              <a:t>Exploratory</a:t>
            </a:r>
            <a:br>
              <a:rPr lang="en" dirty="0"/>
            </a:br>
            <a:r>
              <a:rPr lang="en" dirty="0"/>
              <a:t>Analysis</a:t>
            </a:r>
            <a:endParaRPr sz="5000" dirty="0"/>
          </a:p>
        </p:txBody>
      </p:sp>
      <p:sp>
        <p:nvSpPr>
          <p:cNvPr id="872" name="Google Shape;872;p44"/>
          <p:cNvSpPr/>
          <p:nvPr/>
        </p:nvSpPr>
        <p:spPr>
          <a:xfrm>
            <a:off x="5165877" y="756502"/>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title" idx="2"/>
          </p:nvPr>
        </p:nvSpPr>
        <p:spPr>
          <a:xfrm>
            <a:off x="5292177" y="1024714"/>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01</a:t>
            </a:r>
            <a:endParaRPr sz="4800" dirty="0"/>
          </a:p>
        </p:txBody>
      </p:sp>
      <p:grpSp>
        <p:nvGrpSpPr>
          <p:cNvPr id="875" name="Google Shape;875;p44"/>
          <p:cNvGrpSpPr/>
          <p:nvPr/>
        </p:nvGrpSpPr>
        <p:grpSpPr>
          <a:xfrm>
            <a:off x="1026366" y="540373"/>
            <a:ext cx="3246754" cy="4074212"/>
            <a:chOff x="950166" y="540373"/>
            <a:chExt cx="3246754" cy="4074212"/>
          </a:xfrm>
        </p:grpSpPr>
        <p:grpSp>
          <p:nvGrpSpPr>
            <p:cNvPr id="876" name="Google Shape;876;p44"/>
            <p:cNvGrpSpPr/>
            <p:nvPr/>
          </p:nvGrpSpPr>
          <p:grpSpPr>
            <a:xfrm>
              <a:off x="950166" y="1457227"/>
              <a:ext cx="3246754" cy="3157358"/>
              <a:chOff x="719968" y="863497"/>
              <a:chExt cx="1674534" cy="1628427"/>
            </a:xfrm>
          </p:grpSpPr>
          <p:sp>
            <p:nvSpPr>
              <p:cNvPr id="877" name="Google Shape;877;p44"/>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431054" y="1806166"/>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44"/>
            <p:cNvSpPr/>
            <p:nvPr/>
          </p:nvSpPr>
          <p:spPr>
            <a:xfrm>
              <a:off x="1497993" y="540373"/>
              <a:ext cx="2151102"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zh-CN" sz="2400" dirty="0"/>
                <a:t>探索性分析</a:t>
              </a:r>
              <a:endParaRPr sz="1800" dirty="0">
                <a:solidFill>
                  <a:schemeClr val="dk1"/>
                </a:solidFill>
                <a:latin typeface="Oswald"/>
                <a:ea typeface="Oswald"/>
                <a:cs typeface="Oswald"/>
                <a:sym typeface="Oswald"/>
              </a:endParaRPr>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396CB528-95CC-EA3F-97C2-C1948E53C28E}"/>
            </a:ext>
          </a:extLst>
        </p:cNvPr>
        <p:cNvGrpSpPr/>
        <p:nvPr/>
      </p:nvGrpSpPr>
      <p:grpSpPr>
        <a:xfrm>
          <a:off x="0" y="0"/>
          <a:ext cx="0" cy="0"/>
          <a:chOff x="0" y="0"/>
          <a:chExt cx="0" cy="0"/>
        </a:xfrm>
      </p:grpSpPr>
      <p:sp>
        <p:nvSpPr>
          <p:cNvPr id="823" name="Google Shape;823;p42">
            <a:extLst>
              <a:ext uri="{FF2B5EF4-FFF2-40B4-BE49-F238E27FC236}">
                <a16:creationId xmlns:a16="http://schemas.microsoft.com/office/drawing/2014/main" id="{6670A748-0690-9AA8-D03D-50CF64BA7DEE}"/>
              </a:ext>
            </a:extLst>
          </p:cNvPr>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 SUMMARY</a:t>
            </a:r>
            <a:br>
              <a:rPr lang="en" dirty="0"/>
            </a:br>
            <a:br>
              <a:rPr lang="en" dirty="0"/>
            </a:br>
            <a:endParaRPr dirty="0"/>
          </a:p>
        </p:txBody>
      </p:sp>
      <p:pic>
        <p:nvPicPr>
          <p:cNvPr id="3" name="Picture 2" descr="A screenshot of a computer&#10;&#10;Description automatically generated">
            <a:extLst>
              <a:ext uri="{FF2B5EF4-FFF2-40B4-BE49-F238E27FC236}">
                <a16:creationId xmlns:a16="http://schemas.microsoft.com/office/drawing/2014/main" id="{2A7BC883-8AC4-4689-D69F-6421E95D222A}"/>
              </a:ext>
            </a:extLst>
          </p:cNvPr>
          <p:cNvPicPr>
            <a:picLocks noChangeAspect="1"/>
          </p:cNvPicPr>
          <p:nvPr/>
        </p:nvPicPr>
        <p:blipFill>
          <a:blip r:embed="rId3"/>
          <a:stretch>
            <a:fillRect/>
          </a:stretch>
        </p:blipFill>
        <p:spPr>
          <a:xfrm>
            <a:off x="220930" y="1844714"/>
            <a:ext cx="6078200" cy="1855844"/>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A9BBFC85-79A2-1A32-EAEB-C197C9CBB304}"/>
              </a:ext>
            </a:extLst>
          </p:cNvPr>
          <p:cNvPicPr>
            <a:picLocks noChangeAspect="1"/>
          </p:cNvPicPr>
          <p:nvPr/>
        </p:nvPicPr>
        <p:blipFill>
          <a:blip r:embed="rId4"/>
          <a:stretch>
            <a:fillRect/>
          </a:stretch>
        </p:blipFill>
        <p:spPr>
          <a:xfrm>
            <a:off x="6299130" y="1844713"/>
            <a:ext cx="2603162" cy="18558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36775509"/>
      </p:ext>
    </p:extLst>
  </p:cSld>
  <p:clrMapOvr>
    <a:masterClrMapping/>
  </p:clrMapOvr>
  <p:transition spd="slow">
    <p:wipe/>
  </p:transition>
</p:sld>
</file>

<file path=ppt/theme/theme1.xml><?xml version="1.0" encoding="utf-8"?>
<a:theme xmlns:a="http://schemas.openxmlformats.org/drawingml/2006/main" name="International Mother Language Day by Slidesgo">
  <a:themeElements>
    <a:clrScheme name="Simple Light">
      <a:dk1>
        <a:srgbClr val="2A284C"/>
      </a:dk1>
      <a:lt1>
        <a:srgbClr val="E4E6F4"/>
      </a:lt1>
      <a:dk2>
        <a:srgbClr val="C6C8EE"/>
      </a:dk2>
      <a:lt2>
        <a:srgbClr val="9092EC"/>
      </a:lt2>
      <a:accent1>
        <a:srgbClr val="FFFFFF"/>
      </a:accent1>
      <a:accent2>
        <a:srgbClr val="FA6449"/>
      </a:accent2>
      <a:accent3>
        <a:srgbClr val="DD4226"/>
      </a:accent3>
      <a:accent4>
        <a:srgbClr val="FEA42E"/>
      </a:accent4>
      <a:accent5>
        <a:srgbClr val="EA881C"/>
      </a:accent5>
      <a:accent6>
        <a:srgbClr val="FF6308"/>
      </a:accent6>
      <a:hlink>
        <a:srgbClr val="2A28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1098</TotalTime>
  <Words>916</Words>
  <Application>Microsoft Macintosh PowerPoint</Application>
  <PresentationFormat>On-screen Show (16:9)</PresentationFormat>
  <Paragraphs>114</Paragraphs>
  <Slides>24</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Oswald</vt:lpstr>
      <vt:lpstr>Roboto</vt:lpstr>
      <vt:lpstr>Arial</vt:lpstr>
      <vt:lpstr>Palanquin Dark</vt:lpstr>
      <vt:lpstr>International Mother Language Day by Slidesgo</vt:lpstr>
      <vt:lpstr>PowerPoint Presentation</vt:lpstr>
      <vt:lpstr>SPACED-REPETITION ALGORITHM  IN LANGUAGE LEARNING APPS:  A duolingo       case study</vt:lpstr>
      <vt:lpstr>DATA SOURCE</vt:lpstr>
      <vt:lpstr>DATA INFO</vt:lpstr>
      <vt:lpstr>DATA INFO</vt:lpstr>
      <vt:lpstr>RESEARCH GOALS</vt:lpstr>
      <vt:lpstr>DATA PRE-PROCESSING</vt:lpstr>
      <vt:lpstr>Exploratory Analysis</vt:lpstr>
      <vt:lpstr>VARIABLE SUMMARY  </vt:lpstr>
      <vt:lpstr>MOST LEARNED LANGUAGES</vt:lpstr>
      <vt:lpstr>MOST USER-INTERFACE LANGUAGES</vt:lpstr>
      <vt:lpstr>Coefficient Matrix:  correlations between numerical variables </vt:lpstr>
      <vt:lpstr>PowerPoint Presentation</vt:lpstr>
      <vt:lpstr>Time Decay : how recall performance decays over time since the last encounter.</vt:lpstr>
      <vt:lpstr>User engagement patterns by frequency and duration of learning sessions.</vt:lpstr>
      <vt:lpstr>Session Difficulty: whether certain sessions are more challenging based on factors like session duration or the number of new words introduced</vt:lpstr>
      <vt:lpstr>Long-term Learning Trends: How learning outcomes change over time for individual users.</vt:lpstr>
      <vt:lpstr>Analysis I am still working on … </vt:lpstr>
      <vt:lpstr>IMPLICATIONS FOR STAKEHOLDERS</vt:lpstr>
      <vt:lpstr>IMPLICATIONS FOR STAKEHOLDERS</vt:lpstr>
      <vt:lpstr>PowerPoint Presentation</vt:lpstr>
      <vt:lpstr>ETHICAL, LEGAL AND SOCIETAL IMPLICATIONS</vt:lpstr>
      <vt:lpstr>THANK YOU!</vt:lpstr>
      <vt:lpstr>6,000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Nguyen, Tai</cp:lastModifiedBy>
  <cp:revision>12</cp:revision>
  <dcterms:modified xsi:type="dcterms:W3CDTF">2024-02-27T15:45:26Z</dcterms:modified>
</cp:coreProperties>
</file>